
<file path=[Content_Types].xml><?xml version="1.0" encoding="utf-8"?>
<Types xmlns="http://schemas.openxmlformats.org/package/2006/content-types">
  <Default Extension="jpeg" ContentType="image/jpeg"/>
  <Default Extension="jpg" ContentType="image/jpeg"/>
  <Default Extension="pdf" ContentType="application/pd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8"/>
  </p:notesMasterIdLst>
  <p:handoutMasterIdLst>
    <p:handoutMasterId r:id="rId39"/>
  </p:handoutMasterIdLst>
  <p:sldIdLst>
    <p:sldId id="376" r:id="rId2"/>
    <p:sldId id="262" r:id="rId3"/>
    <p:sldId id="365" r:id="rId4"/>
    <p:sldId id="257" r:id="rId5"/>
    <p:sldId id="375" r:id="rId6"/>
    <p:sldId id="316" r:id="rId7"/>
    <p:sldId id="355" r:id="rId8"/>
    <p:sldId id="378" r:id="rId9"/>
    <p:sldId id="379" r:id="rId10"/>
    <p:sldId id="314" r:id="rId11"/>
    <p:sldId id="356" r:id="rId12"/>
    <p:sldId id="313" r:id="rId13"/>
    <p:sldId id="372" r:id="rId14"/>
    <p:sldId id="366" r:id="rId15"/>
    <p:sldId id="358" r:id="rId16"/>
    <p:sldId id="359" r:id="rId17"/>
    <p:sldId id="373" r:id="rId18"/>
    <p:sldId id="367" r:id="rId19"/>
    <p:sldId id="315" r:id="rId20"/>
    <p:sldId id="312" r:id="rId21"/>
    <p:sldId id="342" r:id="rId22"/>
    <p:sldId id="345" r:id="rId23"/>
    <p:sldId id="343" r:id="rId24"/>
    <p:sldId id="368" r:id="rId25"/>
    <p:sldId id="346" r:id="rId26"/>
    <p:sldId id="347" r:id="rId27"/>
    <p:sldId id="348" r:id="rId28"/>
    <p:sldId id="349" r:id="rId29"/>
    <p:sldId id="350" r:id="rId30"/>
    <p:sldId id="353" r:id="rId31"/>
    <p:sldId id="369" r:id="rId32"/>
    <p:sldId id="370" r:id="rId33"/>
    <p:sldId id="351" r:id="rId34"/>
    <p:sldId id="371" r:id="rId35"/>
    <p:sldId id="364" r:id="rId36"/>
    <p:sldId id="374" r:id="rId37"/>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77434D-F789-41DC-A1B3-FB1213923883}" v="258" dt="2022-04-21T18:07:49.981"/>
  </p1510:revLst>
</p1510:revInfo>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477" autoAdjust="0"/>
  </p:normalViewPr>
  <p:slideViewPr>
    <p:cSldViewPr showGuides="1">
      <p:cViewPr varScale="1">
        <p:scale>
          <a:sx n="48" d="100"/>
          <a:sy n="48" d="100"/>
        </p:scale>
        <p:origin x="67" y="427"/>
      </p:cViewPr>
      <p:guideLst>
        <p:guide orient="horz" pos="2160"/>
        <p:guide orient="horz" pos="1008"/>
        <p:guide orient="horz" pos="3888"/>
        <p:guide orient="horz" pos="321"/>
        <p:guide pos="3839"/>
        <p:guide pos="1007"/>
        <p:guide pos="7173"/>
      </p:guideLst>
    </p:cSldViewPr>
  </p:slideViewPr>
  <p:notesTextViewPr>
    <p:cViewPr>
      <p:scale>
        <a:sx n="3" d="2"/>
        <a:sy n="3" d="2"/>
      </p:scale>
      <p:origin x="0" y="0"/>
    </p:cViewPr>
  </p:notesTextViewPr>
  <p:notesViewPr>
    <p:cSldViewPr showGuides="1">
      <p:cViewPr varScale="1">
        <p:scale>
          <a:sx n="76" d="100"/>
          <a:sy n="76" d="100"/>
        </p:scale>
        <p:origin x="3264"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resa Grenawalt" userId="c20d9cdfe20faff4" providerId="LiveId" clId="{EB77434D-F789-41DC-A1B3-FB1213923883}"/>
    <pc:docChg chg="undo custSel addSld delSld modSld sldOrd">
      <pc:chgData name="Teresa Grenawalt" userId="c20d9cdfe20faff4" providerId="LiveId" clId="{EB77434D-F789-41DC-A1B3-FB1213923883}" dt="2022-04-21T18:07:49.950" v="1727" actId="20577"/>
      <pc:docMkLst>
        <pc:docMk/>
      </pc:docMkLst>
      <pc:sldChg chg="modSp mod modNotesTx">
        <pc:chgData name="Teresa Grenawalt" userId="c20d9cdfe20faff4" providerId="LiveId" clId="{EB77434D-F789-41DC-A1B3-FB1213923883}" dt="2022-04-21T12:52:30.183" v="1688" actId="20577"/>
        <pc:sldMkLst>
          <pc:docMk/>
          <pc:sldMk cId="3609032803" sldId="257"/>
        </pc:sldMkLst>
        <pc:spChg chg="mod">
          <ac:chgData name="Teresa Grenawalt" userId="c20d9cdfe20faff4" providerId="LiveId" clId="{EB77434D-F789-41DC-A1B3-FB1213923883}" dt="2022-04-21T12:52:30.183" v="1688" actId="20577"/>
          <ac:spMkLst>
            <pc:docMk/>
            <pc:sldMk cId="3609032803" sldId="257"/>
            <ac:spMk id="9" creationId="{CF0C24D0-F8C7-4EB9-8128-7AFD12A734B7}"/>
          </ac:spMkLst>
        </pc:spChg>
      </pc:sldChg>
      <pc:sldChg chg="modSp add del mod modTransition setBg">
        <pc:chgData name="Teresa Grenawalt" userId="c20d9cdfe20faff4" providerId="LiveId" clId="{EB77434D-F789-41DC-A1B3-FB1213923883}" dt="2022-04-20T15:11:19.332" v="86"/>
        <pc:sldMkLst>
          <pc:docMk/>
          <pc:sldMk cId="2778786386" sldId="258"/>
        </pc:sldMkLst>
        <pc:spChg chg="mod">
          <ac:chgData name="Teresa Grenawalt" userId="c20d9cdfe20faff4" providerId="LiveId" clId="{EB77434D-F789-41DC-A1B3-FB1213923883}" dt="2022-04-20T15:11:19.332" v="86"/>
          <ac:spMkLst>
            <pc:docMk/>
            <pc:sldMk cId="2778786386" sldId="258"/>
            <ac:spMk id="3" creationId="{00000000-0000-0000-0000-000000000000}"/>
          </ac:spMkLst>
        </pc:spChg>
      </pc:sldChg>
      <pc:sldChg chg="addSp delSp modSp mod ord">
        <pc:chgData name="Teresa Grenawalt" userId="c20d9cdfe20faff4" providerId="LiveId" clId="{EB77434D-F789-41DC-A1B3-FB1213923883}" dt="2022-04-21T18:07:49.950" v="1727" actId="20577"/>
        <pc:sldMkLst>
          <pc:docMk/>
          <pc:sldMk cId="2589818897" sldId="262"/>
        </pc:sldMkLst>
        <pc:spChg chg="mod">
          <ac:chgData name="Teresa Grenawalt" userId="c20d9cdfe20faff4" providerId="LiveId" clId="{EB77434D-F789-41DC-A1B3-FB1213923883}" dt="2022-04-21T18:07:49.950" v="1727" actId="20577"/>
          <ac:spMkLst>
            <pc:docMk/>
            <pc:sldMk cId="2589818897" sldId="262"/>
            <ac:spMk id="2" creationId="{00000000-0000-0000-0000-000000000000}"/>
          </ac:spMkLst>
        </pc:spChg>
        <pc:spChg chg="mod">
          <ac:chgData name="Teresa Grenawalt" userId="c20d9cdfe20faff4" providerId="LiveId" clId="{EB77434D-F789-41DC-A1B3-FB1213923883}" dt="2022-04-20T15:10:03.918" v="40" actId="20577"/>
          <ac:spMkLst>
            <pc:docMk/>
            <pc:sldMk cId="2589818897" sldId="262"/>
            <ac:spMk id="3" creationId="{00000000-0000-0000-0000-000000000000}"/>
          </ac:spMkLst>
        </pc:spChg>
        <pc:picChg chg="add del">
          <ac:chgData name="Teresa Grenawalt" userId="c20d9cdfe20faff4" providerId="LiveId" clId="{EB77434D-F789-41DC-A1B3-FB1213923883}" dt="2022-04-20T15:10:59.280" v="79"/>
          <ac:picMkLst>
            <pc:docMk/>
            <pc:sldMk cId="2589818897" sldId="262"/>
            <ac:picMk id="4" creationId="{53196D95-DE5D-4BB4-9000-F85388C2A96B}"/>
          </ac:picMkLst>
        </pc:picChg>
      </pc:sldChg>
      <pc:sldChg chg="addSp delSp modSp mod modNotesTx">
        <pc:chgData name="Teresa Grenawalt" userId="c20d9cdfe20faff4" providerId="LiveId" clId="{EB77434D-F789-41DC-A1B3-FB1213923883}" dt="2022-04-21T15:25:57.252" v="1695"/>
        <pc:sldMkLst>
          <pc:docMk/>
          <pc:sldMk cId="1226719397" sldId="316"/>
        </pc:sldMkLst>
        <pc:spChg chg="del mod">
          <ac:chgData name="Teresa Grenawalt" userId="c20d9cdfe20faff4" providerId="LiveId" clId="{EB77434D-F789-41DC-A1B3-FB1213923883}" dt="2022-04-21T12:12:12.454" v="1238" actId="1032"/>
          <ac:spMkLst>
            <pc:docMk/>
            <pc:sldMk cId="1226719397" sldId="316"/>
            <ac:spMk id="3" creationId="{E017072A-277F-4488-9753-5DFB4784BFE8}"/>
          </ac:spMkLst>
        </pc:spChg>
        <pc:graphicFrameChg chg="add mod modGraphic">
          <ac:chgData name="Teresa Grenawalt" userId="c20d9cdfe20faff4" providerId="LiveId" clId="{EB77434D-F789-41DC-A1B3-FB1213923883}" dt="2022-04-21T15:25:57.252" v="1695"/>
          <ac:graphicFrameMkLst>
            <pc:docMk/>
            <pc:sldMk cId="1226719397" sldId="316"/>
            <ac:graphicFrameMk id="4" creationId="{66A8879E-990E-46D9-A188-89BB786DEAAF}"/>
          </ac:graphicFrameMkLst>
        </pc:graphicFrameChg>
      </pc:sldChg>
      <pc:sldChg chg="modSp mod">
        <pc:chgData name="Teresa Grenawalt" userId="c20d9cdfe20faff4" providerId="LiveId" clId="{EB77434D-F789-41DC-A1B3-FB1213923883}" dt="2022-04-21T12:36:12.404" v="1489" actId="20577"/>
        <pc:sldMkLst>
          <pc:docMk/>
          <pc:sldMk cId="1549272692" sldId="350"/>
        </pc:sldMkLst>
        <pc:spChg chg="mod">
          <ac:chgData name="Teresa Grenawalt" userId="c20d9cdfe20faff4" providerId="LiveId" clId="{EB77434D-F789-41DC-A1B3-FB1213923883}" dt="2022-04-21T12:36:12.404" v="1489" actId="20577"/>
          <ac:spMkLst>
            <pc:docMk/>
            <pc:sldMk cId="1549272692" sldId="350"/>
            <ac:spMk id="4" creationId="{1E439425-04CD-4ED3-8594-BDEC3941E6D2}"/>
          </ac:spMkLst>
        </pc:spChg>
      </pc:sldChg>
      <pc:sldChg chg="modSp mod">
        <pc:chgData name="Teresa Grenawalt" userId="c20d9cdfe20faff4" providerId="LiveId" clId="{EB77434D-F789-41DC-A1B3-FB1213923883}" dt="2022-04-21T12:39:02.501" v="1509" actId="115"/>
        <pc:sldMkLst>
          <pc:docMk/>
          <pc:sldMk cId="1023389646" sldId="351"/>
        </pc:sldMkLst>
        <pc:spChg chg="mod">
          <ac:chgData name="Teresa Grenawalt" userId="c20d9cdfe20faff4" providerId="LiveId" clId="{EB77434D-F789-41DC-A1B3-FB1213923883}" dt="2022-04-21T12:39:02.501" v="1509" actId="115"/>
          <ac:spMkLst>
            <pc:docMk/>
            <pc:sldMk cId="1023389646" sldId="351"/>
            <ac:spMk id="5" creationId="{BA6D5FBA-5C84-463D-9416-0BB25AE7F2BB}"/>
          </ac:spMkLst>
        </pc:spChg>
      </pc:sldChg>
      <pc:sldChg chg="modSp mod">
        <pc:chgData name="Teresa Grenawalt" userId="c20d9cdfe20faff4" providerId="LiveId" clId="{EB77434D-F789-41DC-A1B3-FB1213923883}" dt="2022-04-21T12:36:53.815" v="1496" actId="20577"/>
        <pc:sldMkLst>
          <pc:docMk/>
          <pc:sldMk cId="3469710451" sldId="353"/>
        </pc:sldMkLst>
        <pc:spChg chg="mod">
          <ac:chgData name="Teresa Grenawalt" userId="c20d9cdfe20faff4" providerId="LiveId" clId="{EB77434D-F789-41DC-A1B3-FB1213923883}" dt="2022-04-21T12:36:53.815" v="1496" actId="20577"/>
          <ac:spMkLst>
            <pc:docMk/>
            <pc:sldMk cId="3469710451" sldId="353"/>
            <ac:spMk id="3" creationId="{88A1BA5D-E7B5-47EE-9204-74EC1EC87749}"/>
          </ac:spMkLst>
        </pc:spChg>
      </pc:sldChg>
      <pc:sldChg chg="modSp mod">
        <pc:chgData name="Teresa Grenawalt" userId="c20d9cdfe20faff4" providerId="LiveId" clId="{EB77434D-F789-41DC-A1B3-FB1213923883}" dt="2022-04-21T12:06:12.825" v="1232" actId="20577"/>
        <pc:sldMkLst>
          <pc:docMk/>
          <pc:sldMk cId="2998712755" sldId="365"/>
        </pc:sldMkLst>
        <pc:spChg chg="mod">
          <ac:chgData name="Teresa Grenawalt" userId="c20d9cdfe20faff4" providerId="LiveId" clId="{EB77434D-F789-41DC-A1B3-FB1213923883}" dt="2022-04-21T12:06:12.825" v="1232" actId="20577"/>
          <ac:spMkLst>
            <pc:docMk/>
            <pc:sldMk cId="2998712755" sldId="365"/>
            <ac:spMk id="3" creationId="{D0D3DCD0-EDA8-4A94-9964-82D537B26009}"/>
          </ac:spMkLst>
        </pc:spChg>
      </pc:sldChg>
      <pc:sldChg chg="modSp mod">
        <pc:chgData name="Teresa Grenawalt" userId="c20d9cdfe20faff4" providerId="LiveId" clId="{EB77434D-F789-41DC-A1B3-FB1213923883}" dt="2022-04-21T12:37:50.721" v="1503" actId="20577"/>
        <pc:sldMkLst>
          <pc:docMk/>
          <pc:sldMk cId="1605276087" sldId="370"/>
        </pc:sldMkLst>
        <pc:spChg chg="mod">
          <ac:chgData name="Teresa Grenawalt" userId="c20d9cdfe20faff4" providerId="LiveId" clId="{EB77434D-F789-41DC-A1B3-FB1213923883}" dt="2022-04-21T12:37:50.721" v="1503" actId="20577"/>
          <ac:spMkLst>
            <pc:docMk/>
            <pc:sldMk cId="1605276087" sldId="370"/>
            <ac:spMk id="3" creationId="{88A1BA5D-E7B5-47EE-9204-74EC1EC87749}"/>
          </ac:spMkLst>
        </pc:spChg>
      </pc:sldChg>
      <pc:sldChg chg="modNotesTx">
        <pc:chgData name="Teresa Grenawalt" userId="c20d9cdfe20faff4" providerId="LiveId" clId="{EB77434D-F789-41DC-A1B3-FB1213923883}" dt="2022-04-21T12:41:11.459" v="1675" actId="20577"/>
        <pc:sldMkLst>
          <pc:docMk/>
          <pc:sldMk cId="2162255952" sldId="371"/>
        </pc:sldMkLst>
      </pc:sldChg>
      <pc:sldChg chg="addSp modSp mod modNotesTx">
        <pc:chgData name="Teresa Grenawalt" userId="c20d9cdfe20faff4" providerId="LiveId" clId="{EB77434D-F789-41DC-A1B3-FB1213923883}" dt="2022-04-21T16:56:00.175" v="1698"/>
        <pc:sldMkLst>
          <pc:docMk/>
          <pc:sldMk cId="4012547038" sldId="372"/>
        </pc:sldMkLst>
        <pc:spChg chg="add mod">
          <ac:chgData name="Teresa Grenawalt" userId="c20d9cdfe20faff4" providerId="LiveId" clId="{EB77434D-F789-41DC-A1B3-FB1213923883}" dt="2022-04-21T16:55:57.503" v="1697" actId="1076"/>
          <ac:spMkLst>
            <pc:docMk/>
            <pc:sldMk cId="4012547038" sldId="372"/>
            <ac:spMk id="5" creationId="{B13FABF1-2646-4F4E-8B14-820E56FAFD49}"/>
          </ac:spMkLst>
        </pc:spChg>
      </pc:sldChg>
      <pc:sldChg chg="addSp modSp new mod">
        <pc:chgData name="Teresa Grenawalt" userId="c20d9cdfe20faff4" providerId="LiveId" clId="{EB77434D-F789-41DC-A1B3-FB1213923883}" dt="2022-04-20T15:11:31.113" v="89" actId="14100"/>
        <pc:sldMkLst>
          <pc:docMk/>
          <pc:sldMk cId="1098710560" sldId="376"/>
        </pc:sldMkLst>
        <pc:picChg chg="add mod">
          <ac:chgData name="Teresa Grenawalt" userId="c20d9cdfe20faff4" providerId="LiveId" clId="{EB77434D-F789-41DC-A1B3-FB1213923883}" dt="2022-04-20T15:11:31.113" v="89" actId="14100"/>
          <ac:picMkLst>
            <pc:docMk/>
            <pc:sldMk cId="1098710560" sldId="376"/>
            <ac:picMk id="2" creationId="{ECE598FD-579F-4D49-8613-3248EC6BC497}"/>
          </ac:picMkLst>
        </pc:picChg>
      </pc:sldChg>
      <pc:sldChg chg="modSp new del mod">
        <pc:chgData name="Teresa Grenawalt" userId="c20d9cdfe20faff4" providerId="LiveId" clId="{EB77434D-F789-41DC-A1B3-FB1213923883}" dt="2022-04-20T15:22:56.341" v="633" actId="47"/>
        <pc:sldMkLst>
          <pc:docMk/>
          <pc:sldMk cId="303133336" sldId="377"/>
        </pc:sldMkLst>
        <pc:spChg chg="mod">
          <ac:chgData name="Teresa Grenawalt" userId="c20d9cdfe20faff4" providerId="LiveId" clId="{EB77434D-F789-41DC-A1B3-FB1213923883}" dt="2022-04-20T15:22:15.653" v="582" actId="20577"/>
          <ac:spMkLst>
            <pc:docMk/>
            <pc:sldMk cId="303133336" sldId="377"/>
            <ac:spMk id="2" creationId="{9CF5D156-C365-4B66-A736-28505B334BFA}"/>
          </ac:spMkLst>
        </pc:spChg>
        <pc:spChg chg="mod">
          <ac:chgData name="Teresa Grenawalt" userId="c20d9cdfe20faff4" providerId="LiveId" clId="{EB77434D-F789-41DC-A1B3-FB1213923883}" dt="2022-04-20T15:22:41.583" v="631" actId="20577"/>
          <ac:spMkLst>
            <pc:docMk/>
            <pc:sldMk cId="303133336" sldId="377"/>
            <ac:spMk id="3" creationId="{7CFC37A0-A628-435D-9D4E-7DEAEB95944D}"/>
          </ac:spMkLst>
        </pc:spChg>
      </pc:sldChg>
      <pc:sldChg chg="modSp add mod modNotesTx">
        <pc:chgData name="Teresa Grenawalt" userId="c20d9cdfe20faff4" providerId="LiveId" clId="{EB77434D-F789-41DC-A1B3-FB1213923883}" dt="2022-04-20T15:27:16.964" v="971" actId="20577"/>
        <pc:sldMkLst>
          <pc:docMk/>
          <pc:sldMk cId="3809076521" sldId="378"/>
        </pc:sldMkLst>
        <pc:spChg chg="mod">
          <ac:chgData name="Teresa Grenawalt" userId="c20d9cdfe20faff4" providerId="LiveId" clId="{EB77434D-F789-41DC-A1B3-FB1213923883}" dt="2022-04-20T15:23:10.344" v="670" actId="20577"/>
          <ac:spMkLst>
            <pc:docMk/>
            <pc:sldMk cId="3809076521" sldId="378"/>
            <ac:spMk id="2" creationId="{583CA043-ADB2-48C1-9624-CDA8A566A97D}"/>
          </ac:spMkLst>
        </pc:spChg>
        <pc:spChg chg="mod">
          <ac:chgData name="Teresa Grenawalt" userId="c20d9cdfe20faff4" providerId="LiveId" clId="{EB77434D-F789-41DC-A1B3-FB1213923883}" dt="2022-04-20T15:27:16.964" v="971" actId="20577"/>
          <ac:spMkLst>
            <pc:docMk/>
            <pc:sldMk cId="3809076521" sldId="378"/>
            <ac:spMk id="3" creationId="{2E4F4193-982D-4FC2-8CB1-B0B3E46A54F8}"/>
          </ac:spMkLst>
        </pc:spChg>
      </pc:sldChg>
      <pc:sldChg chg="modSp new mod">
        <pc:chgData name="Teresa Grenawalt" userId="c20d9cdfe20faff4" providerId="LiveId" clId="{EB77434D-F789-41DC-A1B3-FB1213923883}" dt="2022-04-20T15:33:24.017" v="1231" actId="20577"/>
        <pc:sldMkLst>
          <pc:docMk/>
          <pc:sldMk cId="3645344191" sldId="379"/>
        </pc:sldMkLst>
        <pc:spChg chg="mod">
          <ac:chgData name="Teresa Grenawalt" userId="c20d9cdfe20faff4" providerId="LiveId" clId="{EB77434D-F789-41DC-A1B3-FB1213923883}" dt="2022-04-20T15:30:01.474" v="1091" actId="14100"/>
          <ac:spMkLst>
            <pc:docMk/>
            <pc:sldMk cId="3645344191" sldId="379"/>
            <ac:spMk id="2" creationId="{C256F56D-2C98-4D4D-876C-B9C7B2295721}"/>
          </ac:spMkLst>
        </pc:spChg>
        <pc:spChg chg="mod">
          <ac:chgData name="Teresa Grenawalt" userId="c20d9cdfe20faff4" providerId="LiveId" clId="{EB77434D-F789-41DC-A1B3-FB1213923883}" dt="2022-04-20T15:33:24.017" v="1231" actId="20577"/>
          <ac:spMkLst>
            <pc:docMk/>
            <pc:sldMk cId="3645344191" sldId="379"/>
            <ac:spMk id="3" creationId="{DF778451-526B-41E5-9889-E14CD4C5600D}"/>
          </ac:spMkLst>
        </pc:spChg>
      </pc:sldChg>
    </pc:docChg>
  </pc:docChgLst>
  <pc:docChgLst>
    <pc:chgData name="Teresa Grenawalt" userId="c20d9cdfe20faff4" providerId="LiveId" clId="{644BD2F4-213B-41BF-8479-4E329956521F}"/>
    <pc:docChg chg="undo custSel addSld delSld modSld sldOrd modNotesMaster modHandout">
      <pc:chgData name="Teresa Grenawalt" userId="c20d9cdfe20faff4" providerId="LiveId" clId="{644BD2F4-213B-41BF-8479-4E329956521F}" dt="2021-12-15T20:35:02.052" v="2072" actId="20577"/>
      <pc:docMkLst>
        <pc:docMk/>
      </pc:docMkLst>
      <pc:sldChg chg="modSp mod">
        <pc:chgData name="Teresa Grenawalt" userId="c20d9cdfe20faff4" providerId="LiveId" clId="{644BD2F4-213B-41BF-8479-4E329956521F}" dt="2021-12-14T22:37:40.607" v="512" actId="5793"/>
        <pc:sldMkLst>
          <pc:docMk/>
          <pc:sldMk cId="3609032803" sldId="257"/>
        </pc:sldMkLst>
        <pc:spChg chg="mod">
          <ac:chgData name="Teresa Grenawalt" userId="c20d9cdfe20faff4" providerId="LiveId" clId="{644BD2F4-213B-41BF-8479-4E329956521F}" dt="2021-12-14T22:37:40.607" v="512" actId="5793"/>
          <ac:spMkLst>
            <pc:docMk/>
            <pc:sldMk cId="3609032803" sldId="257"/>
            <ac:spMk id="9" creationId="{CF0C24D0-F8C7-4EB9-8128-7AFD12A734B7}"/>
          </ac:spMkLst>
        </pc:spChg>
      </pc:sldChg>
      <pc:sldChg chg="del ord">
        <pc:chgData name="Teresa Grenawalt" userId="c20d9cdfe20faff4" providerId="LiveId" clId="{644BD2F4-213B-41BF-8479-4E329956521F}" dt="2021-12-15T04:14:57.058" v="1874" actId="47"/>
        <pc:sldMkLst>
          <pc:docMk/>
          <pc:sldMk cId="3306924072" sldId="258"/>
        </pc:sldMkLst>
      </pc:sldChg>
      <pc:sldChg chg="del">
        <pc:chgData name="Teresa Grenawalt" userId="c20d9cdfe20faff4" providerId="LiveId" clId="{644BD2F4-213B-41BF-8479-4E329956521F}" dt="2021-12-15T04:14:57.058" v="1874" actId="47"/>
        <pc:sldMkLst>
          <pc:docMk/>
          <pc:sldMk cId="1146253587" sldId="259"/>
        </pc:sldMkLst>
      </pc:sldChg>
      <pc:sldChg chg="del">
        <pc:chgData name="Teresa Grenawalt" userId="c20d9cdfe20faff4" providerId="LiveId" clId="{644BD2F4-213B-41BF-8479-4E329956521F}" dt="2021-12-15T04:14:57.058" v="1874" actId="47"/>
        <pc:sldMkLst>
          <pc:docMk/>
          <pc:sldMk cId="160661082" sldId="260"/>
        </pc:sldMkLst>
      </pc:sldChg>
      <pc:sldChg chg="del">
        <pc:chgData name="Teresa Grenawalt" userId="c20d9cdfe20faff4" providerId="LiveId" clId="{644BD2F4-213B-41BF-8479-4E329956521F}" dt="2021-12-15T04:14:57.058" v="1874" actId="47"/>
        <pc:sldMkLst>
          <pc:docMk/>
          <pc:sldMk cId="1525800666" sldId="261"/>
        </pc:sldMkLst>
      </pc:sldChg>
      <pc:sldChg chg="modSp mod">
        <pc:chgData name="Teresa Grenawalt" userId="c20d9cdfe20faff4" providerId="LiveId" clId="{644BD2F4-213B-41BF-8479-4E329956521F}" dt="2021-12-15T04:27:07.598" v="2010" actId="404"/>
        <pc:sldMkLst>
          <pc:docMk/>
          <pc:sldMk cId="2589818897" sldId="262"/>
        </pc:sldMkLst>
        <pc:spChg chg="mod">
          <ac:chgData name="Teresa Grenawalt" userId="c20d9cdfe20faff4" providerId="LiveId" clId="{644BD2F4-213B-41BF-8479-4E329956521F}" dt="2021-12-15T04:26:59.325" v="2008" actId="1076"/>
          <ac:spMkLst>
            <pc:docMk/>
            <pc:sldMk cId="2589818897" sldId="262"/>
            <ac:spMk id="2" creationId="{00000000-0000-0000-0000-000000000000}"/>
          </ac:spMkLst>
        </pc:spChg>
        <pc:spChg chg="mod">
          <ac:chgData name="Teresa Grenawalt" userId="c20d9cdfe20faff4" providerId="LiveId" clId="{644BD2F4-213B-41BF-8479-4E329956521F}" dt="2021-12-15T04:27:07.598" v="2010" actId="404"/>
          <ac:spMkLst>
            <pc:docMk/>
            <pc:sldMk cId="2589818897" sldId="262"/>
            <ac:spMk id="3" creationId="{00000000-0000-0000-0000-000000000000}"/>
          </ac:spMkLst>
        </pc:spChg>
      </pc:sldChg>
      <pc:sldChg chg="del">
        <pc:chgData name="Teresa Grenawalt" userId="c20d9cdfe20faff4" providerId="LiveId" clId="{644BD2F4-213B-41BF-8479-4E329956521F}" dt="2021-12-14T22:36:48.617" v="439" actId="47"/>
        <pc:sldMkLst>
          <pc:docMk/>
          <pc:sldMk cId="2821024009" sldId="307"/>
        </pc:sldMkLst>
      </pc:sldChg>
      <pc:sldChg chg="delSp modSp del mod modShow">
        <pc:chgData name="Teresa Grenawalt" userId="c20d9cdfe20faff4" providerId="LiveId" clId="{644BD2F4-213B-41BF-8479-4E329956521F}" dt="2021-12-15T04:13:53.250" v="1871" actId="47"/>
        <pc:sldMkLst>
          <pc:docMk/>
          <pc:sldMk cId="1169962871" sldId="309"/>
        </pc:sldMkLst>
        <pc:picChg chg="del mod">
          <ac:chgData name="Teresa Grenawalt" userId="c20d9cdfe20faff4" providerId="LiveId" clId="{644BD2F4-213B-41BF-8479-4E329956521F}" dt="2021-12-14T22:52:57.644" v="774" actId="478"/>
          <ac:picMkLst>
            <pc:docMk/>
            <pc:sldMk cId="1169962871" sldId="309"/>
            <ac:picMk id="4" creationId="{081371BE-D4D0-4AF1-B495-B0CEECE5362D}"/>
          </ac:picMkLst>
        </pc:picChg>
      </pc:sldChg>
      <pc:sldChg chg="delSp modSp del mod modShow">
        <pc:chgData name="Teresa Grenawalt" userId="c20d9cdfe20faff4" providerId="LiveId" clId="{644BD2F4-213B-41BF-8479-4E329956521F}" dt="2021-12-15T04:13:53.250" v="1871" actId="47"/>
        <pc:sldMkLst>
          <pc:docMk/>
          <pc:sldMk cId="3682959372" sldId="310"/>
        </pc:sldMkLst>
        <pc:picChg chg="del mod">
          <ac:chgData name="Teresa Grenawalt" userId="c20d9cdfe20faff4" providerId="LiveId" clId="{644BD2F4-213B-41BF-8479-4E329956521F}" dt="2021-12-14T22:52:48.650" v="770" actId="478"/>
          <ac:picMkLst>
            <pc:docMk/>
            <pc:sldMk cId="3682959372" sldId="310"/>
            <ac:picMk id="4" creationId="{886BB238-98E0-4B50-B29C-A03F3726358F}"/>
          </ac:picMkLst>
        </pc:picChg>
      </pc:sldChg>
      <pc:sldChg chg="delSp modSp del mod modShow">
        <pc:chgData name="Teresa Grenawalt" userId="c20d9cdfe20faff4" providerId="LiveId" clId="{644BD2F4-213B-41BF-8479-4E329956521F}" dt="2021-12-15T04:13:53.250" v="1871" actId="47"/>
        <pc:sldMkLst>
          <pc:docMk/>
          <pc:sldMk cId="1175387441" sldId="311"/>
        </pc:sldMkLst>
        <pc:picChg chg="del mod">
          <ac:chgData name="Teresa Grenawalt" userId="c20d9cdfe20faff4" providerId="LiveId" clId="{644BD2F4-213B-41BF-8479-4E329956521F}" dt="2021-12-14T22:52:52.971" v="772" actId="478"/>
          <ac:picMkLst>
            <pc:docMk/>
            <pc:sldMk cId="1175387441" sldId="311"/>
            <ac:picMk id="4" creationId="{04A8FE3B-C630-4C2B-97AB-186ACE67490E}"/>
          </ac:picMkLst>
        </pc:picChg>
      </pc:sldChg>
      <pc:sldChg chg="delSp modSp mod">
        <pc:chgData name="Teresa Grenawalt" userId="c20d9cdfe20faff4" providerId="LiveId" clId="{644BD2F4-213B-41BF-8479-4E329956521F}" dt="2021-12-14T22:54:42.123" v="1069" actId="20577"/>
        <pc:sldMkLst>
          <pc:docMk/>
          <pc:sldMk cId="4203454801" sldId="312"/>
        </pc:sldMkLst>
        <pc:spChg chg="mod">
          <ac:chgData name="Teresa Grenawalt" userId="c20d9cdfe20faff4" providerId="LiveId" clId="{644BD2F4-213B-41BF-8479-4E329956521F}" dt="2021-12-14T22:54:13.297" v="989" actId="20577"/>
          <ac:spMkLst>
            <pc:docMk/>
            <pc:sldMk cId="4203454801" sldId="312"/>
            <ac:spMk id="4" creationId="{ACE4E327-5293-4E12-9546-BA6EE88D5B5A}"/>
          </ac:spMkLst>
        </pc:spChg>
        <pc:spChg chg="mod">
          <ac:chgData name="Teresa Grenawalt" userId="c20d9cdfe20faff4" providerId="LiveId" clId="{644BD2F4-213B-41BF-8479-4E329956521F}" dt="2021-12-14T22:54:42.123" v="1069" actId="20577"/>
          <ac:spMkLst>
            <pc:docMk/>
            <pc:sldMk cId="4203454801" sldId="312"/>
            <ac:spMk id="5" creationId="{6632A10F-2318-4E0D-8B3E-EDAF3E5BF73E}"/>
          </ac:spMkLst>
        </pc:spChg>
        <pc:picChg chg="del mod">
          <ac:chgData name="Teresa Grenawalt" userId="c20d9cdfe20faff4" providerId="LiveId" clId="{644BD2F4-213B-41BF-8479-4E329956521F}" dt="2021-12-14T22:24:21.498" v="21" actId="478"/>
          <ac:picMkLst>
            <pc:docMk/>
            <pc:sldMk cId="4203454801" sldId="312"/>
            <ac:picMk id="6" creationId="{1DAEAE2D-BF0E-451D-A259-191DA12D4A12}"/>
          </ac:picMkLst>
        </pc:picChg>
      </pc:sldChg>
      <pc:sldChg chg="addSp modSp mod">
        <pc:chgData name="Teresa Grenawalt" userId="c20d9cdfe20faff4" providerId="LiveId" clId="{644BD2F4-213B-41BF-8479-4E329956521F}" dt="2021-12-14T22:42:19.668" v="617" actId="1076"/>
        <pc:sldMkLst>
          <pc:docMk/>
          <pc:sldMk cId="1891791086" sldId="313"/>
        </pc:sldMkLst>
        <pc:spChg chg="mod">
          <ac:chgData name="Teresa Grenawalt" userId="c20d9cdfe20faff4" providerId="LiveId" clId="{644BD2F4-213B-41BF-8479-4E329956521F}" dt="2021-12-14T22:42:19.668" v="617" actId="1076"/>
          <ac:spMkLst>
            <pc:docMk/>
            <pc:sldMk cId="1891791086" sldId="313"/>
            <ac:spMk id="2" creationId="{DC08E566-5A61-4EFB-8AA1-B3538261C05A}"/>
          </ac:spMkLst>
        </pc:spChg>
        <pc:spChg chg="add mod ord">
          <ac:chgData name="Teresa Grenawalt" userId="c20d9cdfe20faff4" providerId="LiveId" clId="{644BD2F4-213B-41BF-8479-4E329956521F}" dt="2021-12-14T22:41:28.924" v="607" actId="167"/>
          <ac:spMkLst>
            <pc:docMk/>
            <pc:sldMk cId="1891791086" sldId="313"/>
            <ac:spMk id="3" creationId="{9FB991ED-948C-41A1-A2D9-782430418FD8}"/>
          </ac:spMkLst>
        </pc:spChg>
        <pc:spChg chg="mod">
          <ac:chgData name="Teresa Grenawalt" userId="c20d9cdfe20faff4" providerId="LiveId" clId="{644BD2F4-213B-41BF-8479-4E329956521F}" dt="2021-12-14T22:42:11.786" v="616" actId="1076"/>
          <ac:spMkLst>
            <pc:docMk/>
            <pc:sldMk cId="1891791086" sldId="313"/>
            <ac:spMk id="8" creationId="{5E26BBBD-5423-4CCE-9C3C-E09BCACB26B0}"/>
          </ac:spMkLst>
        </pc:spChg>
        <pc:picChg chg="mod">
          <ac:chgData name="Teresa Grenawalt" userId="c20d9cdfe20faff4" providerId="LiveId" clId="{644BD2F4-213B-41BF-8479-4E329956521F}" dt="2021-12-14T22:41:48.240" v="611" actId="1076"/>
          <ac:picMkLst>
            <pc:docMk/>
            <pc:sldMk cId="1891791086" sldId="313"/>
            <ac:picMk id="5" creationId="{D8B65ABD-35DE-4253-A035-3EFF1C13AE0C}"/>
          </ac:picMkLst>
        </pc:picChg>
        <pc:picChg chg="mod">
          <ac:chgData name="Teresa Grenawalt" userId="c20d9cdfe20faff4" providerId="LiveId" clId="{644BD2F4-213B-41BF-8479-4E329956521F}" dt="2021-12-14T22:42:07.085" v="615" actId="14100"/>
          <ac:picMkLst>
            <pc:docMk/>
            <pc:sldMk cId="1891791086" sldId="313"/>
            <ac:picMk id="6" creationId="{30A583B3-9261-4E61-BC90-04BFEF2BAB9E}"/>
          </ac:picMkLst>
        </pc:picChg>
        <pc:picChg chg="mod">
          <ac:chgData name="Teresa Grenawalt" userId="c20d9cdfe20faff4" providerId="LiveId" clId="{644BD2F4-213B-41BF-8479-4E329956521F}" dt="2021-12-14T22:42:01.797" v="614" actId="14100"/>
          <ac:picMkLst>
            <pc:docMk/>
            <pc:sldMk cId="1891791086" sldId="313"/>
            <ac:picMk id="7" creationId="{A642956B-97F5-4C29-8D32-966583682540}"/>
          </ac:picMkLst>
        </pc:picChg>
      </pc:sldChg>
      <pc:sldChg chg="modSp mod">
        <pc:chgData name="Teresa Grenawalt" userId="c20d9cdfe20faff4" providerId="LiveId" clId="{644BD2F4-213B-41BF-8479-4E329956521F}" dt="2021-12-14T22:39:11.145" v="589" actId="29295"/>
        <pc:sldMkLst>
          <pc:docMk/>
          <pc:sldMk cId="1054397464" sldId="314"/>
        </pc:sldMkLst>
        <pc:picChg chg="mod">
          <ac:chgData name="Teresa Grenawalt" userId="c20d9cdfe20faff4" providerId="LiveId" clId="{644BD2F4-213B-41BF-8479-4E329956521F}" dt="2021-12-14T22:39:11.145" v="589" actId="29295"/>
          <ac:picMkLst>
            <pc:docMk/>
            <pc:sldMk cId="1054397464" sldId="314"/>
            <ac:picMk id="4" creationId="{BCB5C9EA-0305-4437-8F8F-1732C3C0EBB8}"/>
          </ac:picMkLst>
        </pc:picChg>
      </pc:sldChg>
      <pc:sldChg chg="delSp modSp mod modNotesTx">
        <pc:chgData name="Teresa Grenawalt" userId="c20d9cdfe20faff4" providerId="LiveId" clId="{644BD2F4-213B-41BF-8479-4E329956521F}" dt="2021-12-15T12:59:55.037" v="2020" actId="20577"/>
        <pc:sldMkLst>
          <pc:docMk/>
          <pc:sldMk cId="1578387631" sldId="315"/>
        </pc:sldMkLst>
        <pc:spChg chg="mod">
          <ac:chgData name="Teresa Grenawalt" userId="c20d9cdfe20faff4" providerId="LiveId" clId="{644BD2F4-213B-41BF-8479-4E329956521F}" dt="2021-12-15T04:13:16.880" v="1869" actId="20577"/>
          <ac:spMkLst>
            <pc:docMk/>
            <pc:sldMk cId="1578387631" sldId="315"/>
            <ac:spMk id="2" creationId="{B45CEBD7-BD44-48E0-A72F-224AF42D5724}"/>
          </ac:spMkLst>
        </pc:spChg>
        <pc:spChg chg="mod">
          <ac:chgData name="Teresa Grenawalt" userId="c20d9cdfe20faff4" providerId="LiveId" clId="{644BD2F4-213B-41BF-8479-4E329956521F}" dt="2021-12-15T12:59:55.037" v="2020" actId="20577"/>
          <ac:spMkLst>
            <pc:docMk/>
            <pc:sldMk cId="1578387631" sldId="315"/>
            <ac:spMk id="3" creationId="{8B48F33A-1C12-4280-A3F3-84F458CE4502}"/>
          </ac:spMkLst>
        </pc:spChg>
        <pc:picChg chg="del mod">
          <ac:chgData name="Teresa Grenawalt" userId="c20d9cdfe20faff4" providerId="LiveId" clId="{644BD2F4-213B-41BF-8479-4E329956521F}" dt="2021-12-14T22:52:45.509" v="768" actId="478"/>
          <ac:picMkLst>
            <pc:docMk/>
            <pc:sldMk cId="1578387631" sldId="315"/>
            <ac:picMk id="4" creationId="{3F381852-18CA-4F85-93A6-F60259DB5223}"/>
          </ac:picMkLst>
        </pc:picChg>
      </pc:sldChg>
      <pc:sldChg chg="modNotesTx">
        <pc:chgData name="Teresa Grenawalt" userId="c20d9cdfe20faff4" providerId="LiveId" clId="{644BD2F4-213B-41BF-8479-4E329956521F}" dt="2021-12-15T04:25:34.294" v="1973"/>
        <pc:sldMkLst>
          <pc:docMk/>
          <pc:sldMk cId="1226719397" sldId="316"/>
        </pc:sldMkLst>
      </pc:sldChg>
      <pc:sldChg chg="delSp mod">
        <pc:chgData name="Teresa Grenawalt" userId="c20d9cdfe20faff4" providerId="LiveId" clId="{644BD2F4-213B-41BF-8479-4E329956521F}" dt="2021-12-14T22:24:15.834" v="19" actId="478"/>
        <pc:sldMkLst>
          <pc:docMk/>
          <pc:sldMk cId="1043720973" sldId="342"/>
        </pc:sldMkLst>
        <pc:picChg chg="del">
          <ac:chgData name="Teresa Grenawalt" userId="c20d9cdfe20faff4" providerId="LiveId" clId="{644BD2F4-213B-41BF-8479-4E329956521F}" dt="2021-12-14T22:24:15.834" v="19" actId="478"/>
          <ac:picMkLst>
            <pc:docMk/>
            <pc:sldMk cId="1043720973" sldId="342"/>
            <ac:picMk id="7" creationId="{0DC54B12-63E3-414F-86F5-7CB14AF78E12}"/>
          </ac:picMkLst>
        </pc:picChg>
      </pc:sldChg>
      <pc:sldChg chg="addSp delSp modSp mod modAnim modNotesTx">
        <pc:chgData name="Teresa Grenawalt" userId="c20d9cdfe20faff4" providerId="LiveId" clId="{644BD2F4-213B-41BF-8479-4E329956521F}" dt="2021-12-15T20:34:07.301" v="2061" actId="20577"/>
        <pc:sldMkLst>
          <pc:docMk/>
          <pc:sldMk cId="3513653019" sldId="343"/>
        </pc:sldMkLst>
        <pc:spChg chg="mod">
          <ac:chgData name="Teresa Grenawalt" userId="c20d9cdfe20faff4" providerId="LiveId" clId="{644BD2F4-213B-41BF-8479-4E329956521F}" dt="2021-12-14T23:14:29.384" v="1299" actId="20577"/>
          <ac:spMkLst>
            <pc:docMk/>
            <pc:sldMk cId="3513653019" sldId="343"/>
            <ac:spMk id="2" creationId="{1AF74CDD-AEC5-4D65-996D-37704D04C1FA}"/>
          </ac:spMkLst>
        </pc:spChg>
        <pc:spChg chg="mod">
          <ac:chgData name="Teresa Grenawalt" userId="c20d9cdfe20faff4" providerId="LiveId" clId="{644BD2F4-213B-41BF-8479-4E329956521F}" dt="2021-12-14T23:17:36.943" v="1365" actId="21"/>
          <ac:spMkLst>
            <pc:docMk/>
            <pc:sldMk cId="3513653019" sldId="343"/>
            <ac:spMk id="3" creationId="{BA53A0CE-824E-4136-9306-7F0F3C181AE2}"/>
          </ac:spMkLst>
        </pc:spChg>
        <pc:spChg chg="add mod">
          <ac:chgData name="Teresa Grenawalt" userId="c20d9cdfe20faff4" providerId="LiveId" clId="{644BD2F4-213B-41BF-8479-4E329956521F}" dt="2021-12-14T23:18:05.929" v="1372" actId="14100"/>
          <ac:spMkLst>
            <pc:docMk/>
            <pc:sldMk cId="3513653019" sldId="343"/>
            <ac:spMk id="5" creationId="{F5EFE4A6-920C-460D-8C75-0C69E8319337}"/>
          </ac:spMkLst>
        </pc:spChg>
        <pc:spChg chg="add mod">
          <ac:chgData name="Teresa Grenawalt" userId="c20d9cdfe20faff4" providerId="LiveId" clId="{644BD2F4-213B-41BF-8479-4E329956521F}" dt="2021-12-14T23:19:28.563" v="1404" actId="403"/>
          <ac:spMkLst>
            <pc:docMk/>
            <pc:sldMk cId="3513653019" sldId="343"/>
            <ac:spMk id="6" creationId="{D0BD60F0-325A-4DF0-AD4B-CCB580476F08}"/>
          </ac:spMkLst>
        </pc:spChg>
        <pc:spChg chg="add mod">
          <ac:chgData name="Teresa Grenawalt" userId="c20d9cdfe20faff4" providerId="LiveId" clId="{644BD2F4-213B-41BF-8479-4E329956521F}" dt="2021-12-14T23:26:58.095" v="1466" actId="14100"/>
          <ac:spMkLst>
            <pc:docMk/>
            <pc:sldMk cId="3513653019" sldId="343"/>
            <ac:spMk id="7" creationId="{B1FD63F9-481E-4611-8837-CA1CABD91632}"/>
          </ac:spMkLst>
        </pc:spChg>
        <pc:spChg chg="add mod">
          <ac:chgData name="Teresa Grenawalt" userId="c20d9cdfe20faff4" providerId="LiveId" clId="{644BD2F4-213B-41BF-8479-4E329956521F}" dt="2021-12-14T23:27:02.246" v="1467" actId="1076"/>
          <ac:spMkLst>
            <pc:docMk/>
            <pc:sldMk cId="3513653019" sldId="343"/>
            <ac:spMk id="8" creationId="{54862685-8C7A-4F47-8B24-7F938AB7E834}"/>
          </ac:spMkLst>
        </pc:spChg>
        <pc:spChg chg="add del mod">
          <ac:chgData name="Teresa Grenawalt" userId="c20d9cdfe20faff4" providerId="LiveId" clId="{644BD2F4-213B-41BF-8479-4E329956521F}" dt="2021-12-14T23:21:10.545" v="1417" actId="478"/>
          <ac:spMkLst>
            <pc:docMk/>
            <pc:sldMk cId="3513653019" sldId="343"/>
            <ac:spMk id="13" creationId="{C99B8270-C41E-4C9A-89C3-9A4398EAB83B}"/>
          </ac:spMkLst>
        </pc:spChg>
        <pc:picChg chg="del mod">
          <ac:chgData name="Teresa Grenawalt" userId="c20d9cdfe20faff4" providerId="LiveId" clId="{644BD2F4-213B-41BF-8479-4E329956521F}" dt="2021-12-14T22:24:06.665" v="16" actId="478"/>
          <ac:picMkLst>
            <pc:docMk/>
            <pc:sldMk cId="3513653019" sldId="343"/>
            <ac:picMk id="4" creationId="{7A8D755F-C650-411F-8104-E6ED863AD57C}"/>
          </ac:picMkLst>
        </pc:picChg>
        <pc:picChg chg="add mod">
          <ac:chgData name="Teresa Grenawalt" userId="c20d9cdfe20faff4" providerId="LiveId" clId="{644BD2F4-213B-41BF-8479-4E329956521F}" dt="2021-12-14T23:20:31.103" v="1408" actId="14100"/>
          <ac:picMkLst>
            <pc:docMk/>
            <pc:sldMk cId="3513653019" sldId="343"/>
            <ac:picMk id="10" creationId="{27054F91-5351-4CF1-AAAB-0FA8683D7139}"/>
          </ac:picMkLst>
        </pc:picChg>
        <pc:picChg chg="add del mod">
          <ac:chgData name="Teresa Grenawalt" userId="c20d9cdfe20faff4" providerId="LiveId" clId="{644BD2F4-213B-41BF-8479-4E329956521F}" dt="2021-12-14T23:21:54.682" v="1430" actId="1076"/>
          <ac:picMkLst>
            <pc:docMk/>
            <pc:sldMk cId="3513653019" sldId="343"/>
            <ac:picMk id="12" creationId="{4877AFD0-6ACA-4B16-A681-B42DDEB7AA56}"/>
          </ac:picMkLst>
        </pc:picChg>
        <pc:picChg chg="add mod">
          <ac:chgData name="Teresa Grenawalt" userId="c20d9cdfe20faff4" providerId="LiveId" clId="{644BD2F4-213B-41BF-8479-4E329956521F}" dt="2021-12-14T23:23:33.782" v="1434" actId="14100"/>
          <ac:picMkLst>
            <pc:docMk/>
            <pc:sldMk cId="3513653019" sldId="343"/>
            <ac:picMk id="15" creationId="{B64E0900-FAD9-4323-AA9D-7C78D776719D}"/>
          </ac:picMkLst>
        </pc:picChg>
      </pc:sldChg>
      <pc:sldChg chg="delSp modSp del mod">
        <pc:chgData name="Teresa Grenawalt" userId="c20d9cdfe20faff4" providerId="LiveId" clId="{644BD2F4-213B-41BF-8479-4E329956521F}" dt="2021-12-14T23:32:53.341" v="1498" actId="47"/>
        <pc:sldMkLst>
          <pc:docMk/>
          <pc:sldMk cId="3280742830" sldId="344"/>
        </pc:sldMkLst>
        <pc:picChg chg="del mod">
          <ac:chgData name="Teresa Grenawalt" userId="c20d9cdfe20faff4" providerId="LiveId" clId="{644BD2F4-213B-41BF-8479-4E329956521F}" dt="2021-12-14T22:24:02.437" v="14" actId="478"/>
          <ac:picMkLst>
            <pc:docMk/>
            <pc:sldMk cId="3280742830" sldId="344"/>
            <ac:picMk id="4" creationId="{60413716-E907-4B12-8964-B24118B927F0}"/>
          </ac:picMkLst>
        </pc:picChg>
      </pc:sldChg>
      <pc:sldChg chg="addSp delSp modSp mod modAnim modNotesTx">
        <pc:chgData name="Teresa Grenawalt" userId="c20d9cdfe20faff4" providerId="LiveId" clId="{644BD2F4-213B-41BF-8479-4E329956521F}" dt="2021-12-14T23:14:04.639" v="1264" actId="20577"/>
        <pc:sldMkLst>
          <pc:docMk/>
          <pc:sldMk cId="468694747" sldId="345"/>
        </pc:sldMkLst>
        <pc:spChg chg="mod">
          <ac:chgData name="Teresa Grenawalt" userId="c20d9cdfe20faff4" providerId="LiveId" clId="{644BD2F4-213B-41BF-8479-4E329956521F}" dt="2021-12-14T22:59:36.486" v="1143" actId="5793"/>
          <ac:spMkLst>
            <pc:docMk/>
            <pc:sldMk cId="468694747" sldId="345"/>
            <ac:spMk id="2" creationId="{2BB59446-ED9A-4B98-95AA-38FF6B21F74E}"/>
          </ac:spMkLst>
        </pc:spChg>
        <pc:spChg chg="del mod">
          <ac:chgData name="Teresa Grenawalt" userId="c20d9cdfe20faff4" providerId="LiveId" clId="{644BD2F4-213B-41BF-8479-4E329956521F}" dt="2021-12-14T23:09:52.693" v="1210" actId="478"/>
          <ac:spMkLst>
            <pc:docMk/>
            <pc:sldMk cId="468694747" sldId="345"/>
            <ac:spMk id="3" creationId="{B2F34A49-6250-467B-9813-EE7202D0105C}"/>
          </ac:spMkLst>
        </pc:spChg>
        <pc:spChg chg="add del mod">
          <ac:chgData name="Teresa Grenawalt" userId="c20d9cdfe20faff4" providerId="LiveId" clId="{644BD2F4-213B-41BF-8479-4E329956521F}" dt="2021-12-14T23:01:06.563" v="1153" actId="478"/>
          <ac:spMkLst>
            <pc:docMk/>
            <pc:sldMk cId="468694747" sldId="345"/>
            <ac:spMk id="7" creationId="{B77252BB-6817-4C65-9666-A50DEC003316}"/>
          </ac:spMkLst>
        </pc:spChg>
        <pc:spChg chg="add mod">
          <ac:chgData name="Teresa Grenawalt" userId="c20d9cdfe20faff4" providerId="LiveId" clId="{644BD2F4-213B-41BF-8479-4E329956521F}" dt="2021-12-14T23:08:09.776" v="1199" actId="14100"/>
          <ac:spMkLst>
            <pc:docMk/>
            <pc:sldMk cId="468694747" sldId="345"/>
            <ac:spMk id="8" creationId="{8ACE068D-4F87-4C78-AD08-1629372AFB69}"/>
          </ac:spMkLst>
        </pc:spChg>
        <pc:spChg chg="add mod">
          <ac:chgData name="Teresa Grenawalt" userId="c20d9cdfe20faff4" providerId="LiveId" clId="{644BD2F4-213B-41BF-8479-4E329956521F}" dt="2021-12-14T23:14:01.660" v="1262" actId="20577"/>
          <ac:spMkLst>
            <pc:docMk/>
            <pc:sldMk cId="468694747" sldId="345"/>
            <ac:spMk id="9" creationId="{86802634-F93E-48EC-8741-1C7F1E9BC823}"/>
          </ac:spMkLst>
        </pc:spChg>
        <pc:spChg chg="add mod">
          <ac:chgData name="Teresa Grenawalt" userId="c20d9cdfe20faff4" providerId="LiveId" clId="{644BD2F4-213B-41BF-8479-4E329956521F}" dt="2021-12-14T23:10:00.141" v="1212"/>
          <ac:spMkLst>
            <pc:docMk/>
            <pc:sldMk cId="468694747" sldId="345"/>
            <ac:spMk id="12" creationId="{32F4933E-A3B9-4E47-A70B-ADEEDC236E3E}"/>
          </ac:spMkLst>
        </pc:spChg>
        <pc:spChg chg="add mod">
          <ac:chgData name="Teresa Grenawalt" userId="c20d9cdfe20faff4" providerId="LiveId" clId="{644BD2F4-213B-41BF-8479-4E329956521F}" dt="2021-12-14T23:14:04.639" v="1264" actId="20577"/>
          <ac:spMkLst>
            <pc:docMk/>
            <pc:sldMk cId="468694747" sldId="345"/>
            <ac:spMk id="13" creationId="{312F9677-0DD8-491D-999A-5FC8C847EE40}"/>
          </ac:spMkLst>
        </pc:spChg>
        <pc:picChg chg="del mod">
          <ac:chgData name="Teresa Grenawalt" userId="c20d9cdfe20faff4" providerId="LiveId" clId="{644BD2F4-213B-41BF-8479-4E329956521F}" dt="2021-12-14T22:24:11.136" v="18" actId="478"/>
          <ac:picMkLst>
            <pc:docMk/>
            <pc:sldMk cId="468694747" sldId="345"/>
            <ac:picMk id="4" creationId="{4826EA89-892B-489D-ACB6-79FFB308A7ED}"/>
          </ac:picMkLst>
        </pc:picChg>
        <pc:picChg chg="add del mod">
          <ac:chgData name="Teresa Grenawalt" userId="c20d9cdfe20faff4" providerId="LiveId" clId="{644BD2F4-213B-41BF-8479-4E329956521F}" dt="2021-12-14T23:01:06.563" v="1153" actId="478"/>
          <ac:picMkLst>
            <pc:docMk/>
            <pc:sldMk cId="468694747" sldId="345"/>
            <ac:picMk id="6" creationId="{A3C06781-C25B-44CC-A22A-81FB3C8E4DDA}"/>
          </ac:picMkLst>
        </pc:picChg>
        <pc:picChg chg="add mod">
          <ac:chgData name="Teresa Grenawalt" userId="c20d9cdfe20faff4" providerId="LiveId" clId="{644BD2F4-213B-41BF-8479-4E329956521F}" dt="2021-12-14T23:08:25.329" v="1202" actId="1076"/>
          <ac:picMkLst>
            <pc:docMk/>
            <pc:sldMk cId="468694747" sldId="345"/>
            <ac:picMk id="11" creationId="{2C3AC5D7-C194-4D77-8BA8-5175620FDB6E}"/>
          </ac:picMkLst>
        </pc:picChg>
        <pc:picChg chg="add mod">
          <ac:chgData name="Teresa Grenawalt" userId="c20d9cdfe20faff4" providerId="LiveId" clId="{644BD2F4-213B-41BF-8479-4E329956521F}" dt="2021-12-14T23:11:04.781" v="1230" actId="14100"/>
          <ac:picMkLst>
            <pc:docMk/>
            <pc:sldMk cId="468694747" sldId="345"/>
            <ac:picMk id="15" creationId="{30094566-4D72-434B-8294-FAEB91009670}"/>
          </ac:picMkLst>
        </pc:picChg>
      </pc:sldChg>
      <pc:sldChg chg="addSp delSp modSp mod modAnim modNotesTx">
        <pc:chgData name="Teresa Grenawalt" userId="c20d9cdfe20faff4" providerId="LiveId" clId="{644BD2F4-213B-41BF-8479-4E329956521F}" dt="2021-12-15T20:34:46.325" v="2063" actId="6549"/>
        <pc:sldMkLst>
          <pc:docMk/>
          <pc:sldMk cId="769151093" sldId="346"/>
        </pc:sldMkLst>
        <pc:spChg chg="mod">
          <ac:chgData name="Teresa Grenawalt" userId="c20d9cdfe20faff4" providerId="LiveId" clId="{644BD2F4-213B-41BF-8479-4E329956521F}" dt="2021-12-15T03:33:05.209" v="1562" actId="20577"/>
          <ac:spMkLst>
            <pc:docMk/>
            <pc:sldMk cId="769151093" sldId="346"/>
            <ac:spMk id="2" creationId="{0BBAB49C-9095-416E-8EC4-E291765851CE}"/>
          </ac:spMkLst>
        </pc:spChg>
        <pc:spChg chg="del mod">
          <ac:chgData name="Teresa Grenawalt" userId="c20d9cdfe20faff4" providerId="LiveId" clId="{644BD2F4-213B-41BF-8479-4E329956521F}" dt="2021-12-15T03:31:04.939" v="1520" actId="478"/>
          <ac:spMkLst>
            <pc:docMk/>
            <pc:sldMk cId="769151093" sldId="346"/>
            <ac:spMk id="3" creationId="{1BD4BCD2-C7F9-45AD-A8A1-5BED6812D11E}"/>
          </ac:spMkLst>
        </pc:spChg>
        <pc:spChg chg="add mod">
          <ac:chgData name="Teresa Grenawalt" userId="c20d9cdfe20faff4" providerId="LiveId" clId="{644BD2F4-213B-41BF-8479-4E329956521F}" dt="2021-12-15T03:33:18.023" v="1564" actId="1076"/>
          <ac:spMkLst>
            <pc:docMk/>
            <pc:sldMk cId="769151093" sldId="346"/>
            <ac:spMk id="5" creationId="{6C321996-7BF8-4D54-8F13-581B774DA05E}"/>
          </ac:spMkLst>
        </pc:spChg>
        <pc:spChg chg="add mod">
          <ac:chgData name="Teresa Grenawalt" userId="c20d9cdfe20faff4" providerId="LiveId" clId="{644BD2F4-213B-41BF-8479-4E329956521F}" dt="2021-12-15T03:33:22.591" v="1565" actId="1076"/>
          <ac:spMkLst>
            <pc:docMk/>
            <pc:sldMk cId="769151093" sldId="346"/>
            <ac:spMk id="6" creationId="{EA43E2C8-4D41-4585-967C-F4674BFEE0CC}"/>
          </ac:spMkLst>
        </pc:spChg>
        <pc:picChg chg="del mod">
          <ac:chgData name="Teresa Grenawalt" userId="c20d9cdfe20faff4" providerId="LiveId" clId="{644BD2F4-213B-41BF-8479-4E329956521F}" dt="2021-12-14T22:23:58.762" v="12" actId="478"/>
          <ac:picMkLst>
            <pc:docMk/>
            <pc:sldMk cId="769151093" sldId="346"/>
            <ac:picMk id="4" creationId="{EF157EBB-957D-4EED-9B8C-CC074F082884}"/>
          </ac:picMkLst>
        </pc:picChg>
        <pc:picChg chg="add del mod">
          <ac:chgData name="Teresa Grenawalt" userId="c20d9cdfe20faff4" providerId="LiveId" clId="{644BD2F4-213B-41BF-8479-4E329956521F}" dt="2021-12-15T03:35:18.958" v="1573" actId="478"/>
          <ac:picMkLst>
            <pc:docMk/>
            <pc:sldMk cId="769151093" sldId="346"/>
            <ac:picMk id="8" creationId="{536D2D44-1618-445E-9241-1CAD13C5871F}"/>
          </ac:picMkLst>
        </pc:picChg>
        <pc:picChg chg="add mod">
          <ac:chgData name="Teresa Grenawalt" userId="c20d9cdfe20faff4" providerId="LiveId" clId="{644BD2F4-213B-41BF-8479-4E329956521F}" dt="2021-12-15T03:35:21.776" v="1574" actId="1076"/>
          <ac:picMkLst>
            <pc:docMk/>
            <pc:sldMk cId="769151093" sldId="346"/>
            <ac:picMk id="10" creationId="{8BB01E99-1D57-40EB-9E53-C0F4BC1A9F5F}"/>
          </ac:picMkLst>
        </pc:picChg>
      </pc:sldChg>
      <pc:sldChg chg="addSp delSp modSp mod modNotesTx">
        <pc:chgData name="Teresa Grenawalt" userId="c20d9cdfe20faff4" providerId="LiveId" clId="{644BD2F4-213B-41BF-8479-4E329956521F}" dt="2021-12-15T20:35:02.052" v="2072" actId="20577"/>
        <pc:sldMkLst>
          <pc:docMk/>
          <pc:sldMk cId="3244547816" sldId="347"/>
        </pc:sldMkLst>
        <pc:spChg chg="mod">
          <ac:chgData name="Teresa Grenawalt" userId="c20d9cdfe20faff4" providerId="LiveId" clId="{644BD2F4-213B-41BF-8479-4E329956521F}" dt="2021-12-15T03:35:48.443" v="1610" actId="20577"/>
          <ac:spMkLst>
            <pc:docMk/>
            <pc:sldMk cId="3244547816" sldId="347"/>
            <ac:spMk id="2" creationId="{B5E4A570-F3E8-4136-8047-53A1EEE38015}"/>
          </ac:spMkLst>
        </pc:spChg>
        <pc:spChg chg="mod">
          <ac:chgData name="Teresa Grenawalt" userId="c20d9cdfe20faff4" providerId="LiveId" clId="{644BD2F4-213B-41BF-8479-4E329956521F}" dt="2021-12-15T03:38:49.645" v="1623" actId="1076"/>
          <ac:spMkLst>
            <pc:docMk/>
            <pc:sldMk cId="3244547816" sldId="347"/>
            <ac:spMk id="3" creationId="{5A28072E-3778-4149-BCED-9E060CEA0B8D}"/>
          </ac:spMkLst>
        </pc:spChg>
        <pc:picChg chg="del mod">
          <ac:chgData name="Teresa Grenawalt" userId="c20d9cdfe20faff4" providerId="LiveId" clId="{644BD2F4-213B-41BF-8479-4E329956521F}" dt="2021-12-14T22:23:54.668" v="10" actId="478"/>
          <ac:picMkLst>
            <pc:docMk/>
            <pc:sldMk cId="3244547816" sldId="347"/>
            <ac:picMk id="4" creationId="{D22DDAB9-8C3E-4554-B0A1-9B66F2D60950}"/>
          </ac:picMkLst>
        </pc:picChg>
        <pc:picChg chg="add mod">
          <ac:chgData name="Teresa Grenawalt" userId="c20d9cdfe20faff4" providerId="LiveId" clId="{644BD2F4-213B-41BF-8479-4E329956521F}" dt="2021-12-15T03:38:10.612" v="1617" actId="1076"/>
          <ac:picMkLst>
            <pc:docMk/>
            <pc:sldMk cId="3244547816" sldId="347"/>
            <ac:picMk id="6" creationId="{66D72E27-DBB6-49D9-A520-581971F04BBA}"/>
          </ac:picMkLst>
        </pc:picChg>
        <pc:picChg chg="add mod ord">
          <ac:chgData name="Teresa Grenawalt" userId="c20d9cdfe20faff4" providerId="LiveId" clId="{644BD2F4-213B-41BF-8479-4E329956521F}" dt="2021-12-15T03:38:47.631" v="1622" actId="1076"/>
          <ac:picMkLst>
            <pc:docMk/>
            <pc:sldMk cId="3244547816" sldId="347"/>
            <ac:picMk id="8" creationId="{F1DB7D11-29D2-4BE3-B1EB-F9BC12B6FE68}"/>
          </ac:picMkLst>
        </pc:picChg>
        <pc:picChg chg="add del mod">
          <ac:chgData name="Teresa Grenawalt" userId="c20d9cdfe20faff4" providerId="LiveId" clId="{644BD2F4-213B-41BF-8479-4E329956521F}" dt="2021-12-15T03:40:16.349" v="1627" actId="478"/>
          <ac:picMkLst>
            <pc:docMk/>
            <pc:sldMk cId="3244547816" sldId="347"/>
            <ac:picMk id="10" creationId="{7C2EB83D-2860-4261-9813-B5DD68D572A4}"/>
          </ac:picMkLst>
        </pc:picChg>
        <pc:picChg chg="add del mod">
          <ac:chgData name="Teresa Grenawalt" userId="c20d9cdfe20faff4" providerId="LiveId" clId="{644BD2F4-213B-41BF-8479-4E329956521F}" dt="2021-12-15T03:41:04.229" v="1633" actId="478"/>
          <ac:picMkLst>
            <pc:docMk/>
            <pc:sldMk cId="3244547816" sldId="347"/>
            <ac:picMk id="12" creationId="{FDCC1075-8F2B-4AD2-9F8E-811AB5885524}"/>
          </ac:picMkLst>
        </pc:picChg>
        <pc:picChg chg="add mod ord">
          <ac:chgData name="Teresa Grenawalt" userId="c20d9cdfe20faff4" providerId="LiveId" clId="{644BD2F4-213B-41BF-8479-4E329956521F}" dt="2021-12-15T03:41:46.284" v="1641" actId="167"/>
          <ac:picMkLst>
            <pc:docMk/>
            <pc:sldMk cId="3244547816" sldId="347"/>
            <ac:picMk id="14" creationId="{0CC7B047-CEFF-43C2-976C-EE466FF427A5}"/>
          </ac:picMkLst>
        </pc:picChg>
      </pc:sldChg>
      <pc:sldChg chg="addSp delSp modSp mod">
        <pc:chgData name="Teresa Grenawalt" userId="c20d9cdfe20faff4" providerId="LiveId" clId="{644BD2F4-213B-41BF-8479-4E329956521F}" dt="2021-12-15T20:32:41.337" v="2056" actId="20577"/>
        <pc:sldMkLst>
          <pc:docMk/>
          <pc:sldMk cId="184029169" sldId="348"/>
        </pc:sldMkLst>
        <pc:spChg chg="mod">
          <ac:chgData name="Teresa Grenawalt" userId="c20d9cdfe20faff4" providerId="LiveId" clId="{644BD2F4-213B-41BF-8479-4E329956521F}" dt="2021-12-15T03:43:03.898" v="1680" actId="20577"/>
          <ac:spMkLst>
            <pc:docMk/>
            <pc:sldMk cId="184029169" sldId="348"/>
            <ac:spMk id="2" creationId="{2AF17B4B-75C8-4F50-9CB1-57CDB98E838A}"/>
          </ac:spMkLst>
        </pc:spChg>
        <pc:spChg chg="mod">
          <ac:chgData name="Teresa Grenawalt" userId="c20d9cdfe20faff4" providerId="LiveId" clId="{644BD2F4-213B-41BF-8479-4E329956521F}" dt="2021-12-15T20:32:41.337" v="2056" actId="20577"/>
          <ac:spMkLst>
            <pc:docMk/>
            <pc:sldMk cId="184029169" sldId="348"/>
            <ac:spMk id="3" creationId="{DBED634B-A7B8-49D1-B424-21A8AE3AA7E0}"/>
          </ac:spMkLst>
        </pc:spChg>
        <pc:picChg chg="del mod">
          <ac:chgData name="Teresa Grenawalt" userId="c20d9cdfe20faff4" providerId="LiveId" clId="{644BD2F4-213B-41BF-8479-4E329956521F}" dt="2021-12-14T22:23:48.863" v="8" actId="478"/>
          <ac:picMkLst>
            <pc:docMk/>
            <pc:sldMk cId="184029169" sldId="348"/>
            <ac:picMk id="4" creationId="{4D8FD0CF-9774-4B28-9ABB-B00C195EAF21}"/>
          </ac:picMkLst>
        </pc:picChg>
        <pc:picChg chg="add mod ord">
          <ac:chgData name="Teresa Grenawalt" userId="c20d9cdfe20faff4" providerId="LiveId" clId="{644BD2F4-213B-41BF-8479-4E329956521F}" dt="2021-12-15T03:46:36.218" v="1710" actId="167"/>
          <ac:picMkLst>
            <pc:docMk/>
            <pc:sldMk cId="184029169" sldId="348"/>
            <ac:picMk id="6" creationId="{745449AB-E1CE-4CBF-A66E-61E6932621EE}"/>
          </ac:picMkLst>
        </pc:picChg>
        <pc:picChg chg="add del mod ord">
          <ac:chgData name="Teresa Grenawalt" userId="c20d9cdfe20faff4" providerId="LiveId" clId="{644BD2F4-213B-41BF-8479-4E329956521F}" dt="2021-12-15T03:48:16.657" v="1725" actId="478"/>
          <ac:picMkLst>
            <pc:docMk/>
            <pc:sldMk cId="184029169" sldId="348"/>
            <ac:picMk id="8" creationId="{846C46D7-2C05-49C9-9C91-B8F7C73F0B02}"/>
          </ac:picMkLst>
        </pc:picChg>
        <pc:picChg chg="add mod ord">
          <ac:chgData name="Teresa Grenawalt" userId="c20d9cdfe20faff4" providerId="LiveId" clId="{644BD2F4-213B-41BF-8479-4E329956521F}" dt="2021-12-15T03:46:32.437" v="1709" actId="1076"/>
          <ac:picMkLst>
            <pc:docMk/>
            <pc:sldMk cId="184029169" sldId="348"/>
            <ac:picMk id="10" creationId="{F310110E-1856-4D16-84BC-0DCC8C02BE15}"/>
          </ac:picMkLst>
        </pc:picChg>
        <pc:picChg chg="add mod ord">
          <ac:chgData name="Teresa Grenawalt" userId="c20d9cdfe20faff4" providerId="LiveId" clId="{644BD2F4-213B-41BF-8479-4E329956521F}" dt="2021-12-15T03:48:28.397" v="1728" actId="1076"/>
          <ac:picMkLst>
            <pc:docMk/>
            <pc:sldMk cId="184029169" sldId="348"/>
            <ac:picMk id="12" creationId="{081B9871-93C3-4726-8218-49237DB1B66B}"/>
          </ac:picMkLst>
        </pc:picChg>
      </pc:sldChg>
      <pc:sldChg chg="delSp modSp mod">
        <pc:chgData name="Teresa Grenawalt" userId="c20d9cdfe20faff4" providerId="LiveId" clId="{644BD2F4-213B-41BF-8479-4E329956521F}" dt="2021-12-15T03:43:40.497" v="1683" actId="20577"/>
        <pc:sldMkLst>
          <pc:docMk/>
          <pc:sldMk cId="3163697671" sldId="349"/>
        </pc:sldMkLst>
        <pc:spChg chg="mod">
          <ac:chgData name="Teresa Grenawalt" userId="c20d9cdfe20faff4" providerId="LiveId" clId="{644BD2F4-213B-41BF-8479-4E329956521F}" dt="2021-12-15T03:43:40.497" v="1683" actId="20577"/>
          <ac:spMkLst>
            <pc:docMk/>
            <pc:sldMk cId="3163697671" sldId="349"/>
            <ac:spMk id="2" creationId="{EC1DBB57-37BF-42A9-9495-43FB522FC634}"/>
          </ac:spMkLst>
        </pc:spChg>
        <pc:spChg chg="mod">
          <ac:chgData name="Teresa Grenawalt" userId="c20d9cdfe20faff4" providerId="LiveId" clId="{644BD2F4-213B-41BF-8479-4E329956521F}" dt="2021-12-15T03:43:22.790" v="1682" actId="20577"/>
          <ac:spMkLst>
            <pc:docMk/>
            <pc:sldMk cId="3163697671" sldId="349"/>
            <ac:spMk id="3" creationId="{560D754C-41AF-4534-B646-C13DA92753E7}"/>
          </ac:spMkLst>
        </pc:spChg>
        <pc:picChg chg="del mod">
          <ac:chgData name="Teresa Grenawalt" userId="c20d9cdfe20faff4" providerId="LiveId" clId="{644BD2F4-213B-41BF-8479-4E329956521F}" dt="2021-12-14T22:23:44.907" v="6" actId="478"/>
          <ac:picMkLst>
            <pc:docMk/>
            <pc:sldMk cId="3163697671" sldId="349"/>
            <ac:picMk id="4" creationId="{A2086AC5-AE0D-4D0C-8FD0-63FFC05DD6C3}"/>
          </ac:picMkLst>
        </pc:picChg>
      </pc:sldChg>
      <pc:sldChg chg="delSp modSp mod">
        <pc:chgData name="Teresa Grenawalt" userId="c20d9cdfe20faff4" providerId="LiveId" clId="{644BD2F4-213B-41BF-8479-4E329956521F}" dt="2021-12-15T03:49:00.974" v="1776" actId="20577"/>
        <pc:sldMkLst>
          <pc:docMk/>
          <pc:sldMk cId="1549272692" sldId="350"/>
        </pc:sldMkLst>
        <pc:spChg chg="mod">
          <ac:chgData name="Teresa Grenawalt" userId="c20d9cdfe20faff4" providerId="LiveId" clId="{644BD2F4-213B-41BF-8479-4E329956521F}" dt="2021-12-15T03:49:00.974" v="1776" actId="20577"/>
          <ac:spMkLst>
            <pc:docMk/>
            <pc:sldMk cId="1549272692" sldId="350"/>
            <ac:spMk id="4" creationId="{1E439425-04CD-4ED3-8594-BDEC3941E6D2}"/>
          </ac:spMkLst>
        </pc:spChg>
        <pc:spChg chg="del">
          <ac:chgData name="Teresa Grenawalt" userId="c20d9cdfe20faff4" providerId="LiveId" clId="{644BD2F4-213B-41BF-8479-4E329956521F}" dt="2021-12-14T22:23:33.743" v="1" actId="478"/>
          <ac:spMkLst>
            <pc:docMk/>
            <pc:sldMk cId="1549272692" sldId="350"/>
            <ac:spMk id="5" creationId="{7E5A2BF0-2988-4287-AF14-569006959894}"/>
          </ac:spMkLst>
        </pc:spChg>
        <pc:picChg chg="del mod">
          <ac:chgData name="Teresa Grenawalt" userId="c20d9cdfe20faff4" providerId="LiveId" clId="{644BD2F4-213B-41BF-8479-4E329956521F}" dt="2021-12-14T22:23:39.730" v="4" actId="478"/>
          <ac:picMkLst>
            <pc:docMk/>
            <pc:sldMk cId="1549272692" sldId="350"/>
            <ac:picMk id="6" creationId="{1394D8A4-B6FA-4FE9-A79A-3A55826D42FC}"/>
          </ac:picMkLst>
        </pc:picChg>
      </pc:sldChg>
      <pc:sldChg chg="modSp mod">
        <pc:chgData name="Teresa Grenawalt" userId="c20d9cdfe20faff4" providerId="LiveId" clId="{644BD2F4-213B-41BF-8479-4E329956521F}" dt="2021-12-15T04:15:32.410" v="1877" actId="113"/>
        <pc:sldMkLst>
          <pc:docMk/>
          <pc:sldMk cId="1023389646" sldId="351"/>
        </pc:sldMkLst>
        <pc:spChg chg="mod">
          <ac:chgData name="Teresa Grenawalt" userId="c20d9cdfe20faff4" providerId="LiveId" clId="{644BD2F4-213B-41BF-8479-4E329956521F}" dt="2021-12-15T04:15:32.410" v="1877" actId="113"/>
          <ac:spMkLst>
            <pc:docMk/>
            <pc:sldMk cId="1023389646" sldId="351"/>
            <ac:spMk id="5" creationId="{BA6D5FBA-5C84-463D-9416-0BB25AE7F2BB}"/>
          </ac:spMkLst>
        </pc:spChg>
      </pc:sldChg>
      <pc:sldChg chg="modSp mod">
        <pc:chgData name="Teresa Grenawalt" userId="c20d9cdfe20faff4" providerId="LiveId" clId="{644BD2F4-213B-41BF-8479-4E329956521F}" dt="2021-12-15T13:01:53.203" v="2050" actId="20577"/>
        <pc:sldMkLst>
          <pc:docMk/>
          <pc:sldMk cId="3469710451" sldId="353"/>
        </pc:sldMkLst>
        <pc:spChg chg="mod">
          <ac:chgData name="Teresa Grenawalt" userId="c20d9cdfe20faff4" providerId="LiveId" clId="{644BD2F4-213B-41BF-8479-4E329956521F}" dt="2021-12-14T22:23:19.361" v="0" actId="1076"/>
          <ac:spMkLst>
            <pc:docMk/>
            <pc:sldMk cId="3469710451" sldId="353"/>
            <ac:spMk id="2" creationId="{B5CC43EF-C843-4648-8E5B-7057AA42FF52}"/>
          </ac:spMkLst>
        </pc:spChg>
        <pc:spChg chg="mod">
          <ac:chgData name="Teresa Grenawalt" userId="c20d9cdfe20faff4" providerId="LiveId" clId="{644BD2F4-213B-41BF-8479-4E329956521F}" dt="2021-12-15T13:01:53.203" v="2050" actId="20577"/>
          <ac:spMkLst>
            <pc:docMk/>
            <pc:sldMk cId="3469710451" sldId="353"/>
            <ac:spMk id="3" creationId="{88A1BA5D-E7B5-47EE-9204-74EC1EC87749}"/>
          </ac:spMkLst>
        </pc:spChg>
      </pc:sldChg>
      <pc:sldChg chg="delSp modSp del mod modNotesTx">
        <pc:chgData name="Teresa Grenawalt" userId="c20d9cdfe20faff4" providerId="LiveId" clId="{644BD2F4-213B-41BF-8479-4E329956521F}" dt="2021-12-15T04:20:55.861" v="1914" actId="47"/>
        <pc:sldMkLst>
          <pc:docMk/>
          <pc:sldMk cId="2214411198" sldId="354"/>
        </pc:sldMkLst>
        <pc:picChg chg="del mod">
          <ac:chgData name="Teresa Grenawalt" userId="c20d9cdfe20faff4" providerId="LiveId" clId="{644BD2F4-213B-41BF-8479-4E329956521F}" dt="2021-12-14T22:52:41.710" v="766" actId="478"/>
          <ac:picMkLst>
            <pc:docMk/>
            <pc:sldMk cId="2214411198" sldId="354"/>
            <ac:picMk id="4" creationId="{772BC917-3BDF-49CD-A948-11E649A00B80}"/>
          </ac:picMkLst>
        </pc:picChg>
      </pc:sldChg>
      <pc:sldChg chg="modSp mod modNotesTx">
        <pc:chgData name="Teresa Grenawalt" userId="c20d9cdfe20faff4" providerId="LiveId" clId="{644BD2F4-213B-41BF-8479-4E329956521F}" dt="2021-12-15T20:33:25.655" v="2058" actId="113"/>
        <pc:sldMkLst>
          <pc:docMk/>
          <pc:sldMk cId="1688431920" sldId="355"/>
        </pc:sldMkLst>
        <pc:spChg chg="mod">
          <ac:chgData name="Teresa Grenawalt" userId="c20d9cdfe20faff4" providerId="LiveId" clId="{644BD2F4-213B-41BF-8479-4E329956521F}" dt="2021-12-15T04:25:54.336" v="2007" actId="20577"/>
          <ac:spMkLst>
            <pc:docMk/>
            <pc:sldMk cId="1688431920" sldId="355"/>
            <ac:spMk id="3" creationId="{2E4F4193-982D-4FC2-8CB1-B0B3E46A54F8}"/>
          </ac:spMkLst>
        </pc:spChg>
      </pc:sldChg>
      <pc:sldChg chg="modSp mod">
        <pc:chgData name="Teresa Grenawalt" userId="c20d9cdfe20faff4" providerId="LiveId" clId="{644BD2F4-213B-41BF-8479-4E329956521F}" dt="2021-12-14T22:40:03.779" v="598"/>
        <pc:sldMkLst>
          <pc:docMk/>
          <pc:sldMk cId="3267507195" sldId="356"/>
        </pc:sldMkLst>
        <pc:spChg chg="mod">
          <ac:chgData name="Teresa Grenawalt" userId="c20d9cdfe20faff4" providerId="LiveId" clId="{644BD2F4-213B-41BF-8479-4E329956521F}" dt="2021-12-14T22:40:03.779" v="598"/>
          <ac:spMkLst>
            <pc:docMk/>
            <pc:sldMk cId="3267507195" sldId="356"/>
            <ac:spMk id="2" creationId="{E4D6DEAD-0040-42B5-84EA-6213FBE45971}"/>
          </ac:spMkLst>
        </pc:spChg>
        <pc:picChg chg="mod">
          <ac:chgData name="Teresa Grenawalt" userId="c20d9cdfe20faff4" providerId="LiveId" clId="{644BD2F4-213B-41BF-8479-4E329956521F}" dt="2021-12-14T22:39:46.652" v="594" actId="1076"/>
          <ac:picMkLst>
            <pc:docMk/>
            <pc:sldMk cId="3267507195" sldId="356"/>
            <ac:picMk id="1026" creationId="{16900BBC-040C-4984-824A-E687325C89A0}"/>
          </ac:picMkLst>
        </pc:picChg>
      </pc:sldChg>
      <pc:sldChg chg="modSp del mod">
        <pc:chgData name="Teresa Grenawalt" userId="c20d9cdfe20faff4" providerId="LiveId" clId="{644BD2F4-213B-41BF-8479-4E329956521F}" dt="2021-12-14T22:49:54.019" v="759" actId="47"/>
        <pc:sldMkLst>
          <pc:docMk/>
          <pc:sldMk cId="1797840087" sldId="357"/>
        </pc:sldMkLst>
        <pc:spChg chg="mod">
          <ac:chgData name="Teresa Grenawalt" userId="c20d9cdfe20faff4" providerId="LiveId" clId="{644BD2F4-213B-41BF-8479-4E329956521F}" dt="2021-12-14T22:42:46.038" v="618" actId="1076"/>
          <ac:spMkLst>
            <pc:docMk/>
            <pc:sldMk cId="1797840087" sldId="357"/>
            <ac:spMk id="2" creationId="{E741536F-BA2F-4CC9-9A1D-B9A439964D62}"/>
          </ac:spMkLst>
        </pc:spChg>
      </pc:sldChg>
      <pc:sldChg chg="modSp mod">
        <pc:chgData name="Teresa Grenawalt" userId="c20d9cdfe20faff4" providerId="LiveId" clId="{644BD2F4-213B-41BF-8479-4E329956521F}" dt="2021-12-15T04:09:30.037" v="1857" actId="1076"/>
        <pc:sldMkLst>
          <pc:docMk/>
          <pc:sldMk cId="3639093312" sldId="358"/>
        </pc:sldMkLst>
        <pc:spChg chg="mod">
          <ac:chgData name="Teresa Grenawalt" userId="c20d9cdfe20faff4" providerId="LiveId" clId="{644BD2F4-213B-41BF-8479-4E329956521F}" dt="2021-12-14T22:49:09.413" v="753" actId="14100"/>
          <ac:spMkLst>
            <pc:docMk/>
            <pc:sldMk cId="3639093312" sldId="358"/>
            <ac:spMk id="2" creationId="{EDE29A81-298E-4411-9813-A1A4FC3035A8}"/>
          </ac:spMkLst>
        </pc:spChg>
        <pc:spChg chg="mod">
          <ac:chgData name="Teresa Grenawalt" userId="c20d9cdfe20faff4" providerId="LiveId" clId="{644BD2F4-213B-41BF-8479-4E329956521F}" dt="2021-12-14T22:49:11.041" v="754" actId="1076"/>
          <ac:spMkLst>
            <pc:docMk/>
            <pc:sldMk cId="3639093312" sldId="358"/>
            <ac:spMk id="5" creationId="{9BF50587-E636-4A6F-A773-68648D51C553}"/>
          </ac:spMkLst>
        </pc:spChg>
        <pc:picChg chg="mod">
          <ac:chgData name="Teresa Grenawalt" userId="c20d9cdfe20faff4" providerId="LiveId" clId="{644BD2F4-213B-41BF-8479-4E329956521F}" dt="2021-12-15T04:09:30.037" v="1857" actId="1076"/>
          <ac:picMkLst>
            <pc:docMk/>
            <pc:sldMk cId="3639093312" sldId="358"/>
            <ac:picMk id="7" creationId="{CA0767CF-03E3-400C-A0E9-F607B9CC6144}"/>
          </ac:picMkLst>
        </pc:picChg>
      </pc:sldChg>
      <pc:sldChg chg="modSp mod">
        <pc:chgData name="Teresa Grenawalt" userId="c20d9cdfe20faff4" providerId="LiveId" clId="{644BD2F4-213B-41BF-8479-4E329956521F}" dt="2021-12-15T04:11:09.483" v="1860" actId="1076"/>
        <pc:sldMkLst>
          <pc:docMk/>
          <pc:sldMk cId="2588386679" sldId="359"/>
        </pc:sldMkLst>
        <pc:spChg chg="mod">
          <ac:chgData name="Teresa Grenawalt" userId="c20d9cdfe20faff4" providerId="LiveId" clId="{644BD2F4-213B-41BF-8479-4E329956521F}" dt="2021-12-15T04:11:04.834" v="1859" actId="1076"/>
          <ac:spMkLst>
            <pc:docMk/>
            <pc:sldMk cId="2588386679" sldId="359"/>
            <ac:spMk id="5" creationId="{CBDBA067-28E7-49EF-905C-21CC2E1AFEFD}"/>
          </ac:spMkLst>
        </pc:spChg>
        <pc:spChg chg="mod">
          <ac:chgData name="Teresa Grenawalt" userId="c20d9cdfe20faff4" providerId="LiveId" clId="{644BD2F4-213B-41BF-8479-4E329956521F}" dt="2021-12-14T22:49:27.609" v="756" actId="207"/>
          <ac:spMkLst>
            <pc:docMk/>
            <pc:sldMk cId="2588386679" sldId="359"/>
            <ac:spMk id="9" creationId="{65741B93-F3CA-4AC8-811B-7B6A549745B7}"/>
          </ac:spMkLst>
        </pc:spChg>
        <pc:picChg chg="mod">
          <ac:chgData name="Teresa Grenawalt" userId="c20d9cdfe20faff4" providerId="LiveId" clId="{644BD2F4-213B-41BF-8479-4E329956521F}" dt="2021-12-15T04:11:09.483" v="1860" actId="1076"/>
          <ac:picMkLst>
            <pc:docMk/>
            <pc:sldMk cId="2588386679" sldId="359"/>
            <ac:picMk id="10" creationId="{684EEEA0-8536-48C2-B9B4-193E592CAACC}"/>
          </ac:picMkLst>
        </pc:picChg>
      </pc:sldChg>
      <pc:sldChg chg="del">
        <pc:chgData name="Teresa Grenawalt" userId="c20d9cdfe20faff4" providerId="LiveId" clId="{644BD2F4-213B-41BF-8479-4E329956521F}" dt="2021-12-14T22:50:26.051" v="761" actId="47"/>
        <pc:sldMkLst>
          <pc:docMk/>
          <pc:sldMk cId="616236803" sldId="361"/>
        </pc:sldMkLst>
      </pc:sldChg>
      <pc:sldChg chg="del">
        <pc:chgData name="Teresa Grenawalt" userId="c20d9cdfe20faff4" providerId="LiveId" clId="{644BD2F4-213B-41BF-8479-4E329956521F}" dt="2021-12-14T22:50:23.226" v="760" actId="47"/>
        <pc:sldMkLst>
          <pc:docMk/>
          <pc:sldMk cId="1383837030" sldId="362"/>
        </pc:sldMkLst>
      </pc:sldChg>
      <pc:sldChg chg="del">
        <pc:chgData name="Teresa Grenawalt" userId="c20d9cdfe20faff4" providerId="LiveId" clId="{644BD2F4-213B-41BF-8479-4E329956521F}" dt="2021-12-15T03:52:40.204" v="1813" actId="47"/>
        <pc:sldMkLst>
          <pc:docMk/>
          <pc:sldMk cId="4279531472" sldId="363"/>
        </pc:sldMkLst>
      </pc:sldChg>
      <pc:sldChg chg="modSp new mod">
        <pc:chgData name="Teresa Grenawalt" userId="c20d9cdfe20faff4" providerId="LiveId" clId="{644BD2F4-213B-41BF-8479-4E329956521F}" dt="2021-12-14T22:35:12.156" v="438" actId="20577"/>
        <pc:sldMkLst>
          <pc:docMk/>
          <pc:sldMk cId="2998712755" sldId="365"/>
        </pc:sldMkLst>
        <pc:spChg chg="mod">
          <ac:chgData name="Teresa Grenawalt" userId="c20d9cdfe20faff4" providerId="LiveId" clId="{644BD2F4-213B-41BF-8479-4E329956521F}" dt="2021-12-14T22:31:11.924" v="42" actId="20577"/>
          <ac:spMkLst>
            <pc:docMk/>
            <pc:sldMk cId="2998712755" sldId="365"/>
            <ac:spMk id="2" creationId="{528DD5A2-8642-47F3-A336-BCBE8B1FAEA9}"/>
          </ac:spMkLst>
        </pc:spChg>
        <pc:spChg chg="mod">
          <ac:chgData name="Teresa Grenawalt" userId="c20d9cdfe20faff4" providerId="LiveId" clId="{644BD2F4-213B-41BF-8479-4E329956521F}" dt="2021-12-14T22:35:12.156" v="438" actId="20577"/>
          <ac:spMkLst>
            <pc:docMk/>
            <pc:sldMk cId="2998712755" sldId="365"/>
            <ac:spMk id="3" creationId="{D0D3DCD0-EDA8-4A94-9964-82D537B26009}"/>
          </ac:spMkLst>
        </pc:spChg>
      </pc:sldChg>
      <pc:sldChg chg="addSp delSp modSp new mod modNotesTx">
        <pc:chgData name="Teresa Grenawalt" userId="c20d9cdfe20faff4" providerId="LiveId" clId="{644BD2F4-213B-41BF-8479-4E329956521F}" dt="2021-12-14T22:48:56.213" v="751" actId="20577"/>
        <pc:sldMkLst>
          <pc:docMk/>
          <pc:sldMk cId="3721044700" sldId="366"/>
        </pc:sldMkLst>
        <pc:spChg chg="mod">
          <ac:chgData name="Teresa Grenawalt" userId="c20d9cdfe20faff4" providerId="LiveId" clId="{644BD2F4-213B-41BF-8479-4E329956521F}" dt="2021-12-14T22:43:09.428" v="633" actId="20577"/>
          <ac:spMkLst>
            <pc:docMk/>
            <pc:sldMk cId="3721044700" sldId="366"/>
            <ac:spMk id="2" creationId="{1C5E608B-5249-47FC-8BAD-77119905B994}"/>
          </ac:spMkLst>
        </pc:spChg>
        <pc:spChg chg="del">
          <ac:chgData name="Teresa Grenawalt" userId="c20d9cdfe20faff4" providerId="LiveId" clId="{644BD2F4-213B-41BF-8479-4E329956521F}" dt="2021-12-14T22:43:29.913" v="634" actId="1032"/>
          <ac:spMkLst>
            <pc:docMk/>
            <pc:sldMk cId="3721044700" sldId="366"/>
            <ac:spMk id="3" creationId="{D856D864-D65E-4223-996D-9A840C64FBAB}"/>
          </ac:spMkLst>
        </pc:spChg>
        <pc:spChg chg="add del mod">
          <ac:chgData name="Teresa Grenawalt" userId="c20d9cdfe20faff4" providerId="LiveId" clId="{644BD2F4-213B-41BF-8479-4E329956521F}" dt="2021-12-14T22:46:06.545" v="736" actId="21"/>
          <ac:spMkLst>
            <pc:docMk/>
            <pc:sldMk cId="3721044700" sldId="366"/>
            <ac:spMk id="5" creationId="{802899BB-CDEB-4AE1-9C75-A35758B65D6E}"/>
          </ac:spMkLst>
        </pc:spChg>
        <pc:spChg chg="add del mod">
          <ac:chgData name="Teresa Grenawalt" userId="c20d9cdfe20faff4" providerId="LiveId" clId="{644BD2F4-213B-41BF-8479-4E329956521F}" dt="2021-12-14T22:45:45.127" v="734" actId="21"/>
          <ac:spMkLst>
            <pc:docMk/>
            <pc:sldMk cId="3721044700" sldId="366"/>
            <ac:spMk id="6" creationId="{DBF5EC57-8152-40CE-ABB8-10921A9008C5}"/>
          </ac:spMkLst>
        </pc:spChg>
        <pc:graphicFrameChg chg="add mod modGraphic">
          <ac:chgData name="Teresa Grenawalt" userId="c20d9cdfe20faff4" providerId="LiveId" clId="{644BD2F4-213B-41BF-8479-4E329956521F}" dt="2021-12-14T22:47:52.028" v="743" actId="207"/>
          <ac:graphicFrameMkLst>
            <pc:docMk/>
            <pc:sldMk cId="3721044700" sldId="366"/>
            <ac:graphicFrameMk id="4" creationId="{1CC75F36-D6EC-4CAB-BC8B-767C67C30DEA}"/>
          </ac:graphicFrameMkLst>
        </pc:graphicFrameChg>
      </pc:sldChg>
      <pc:sldChg chg="add">
        <pc:chgData name="Teresa Grenawalt" userId="c20d9cdfe20faff4" providerId="LiveId" clId="{644BD2F4-213B-41BF-8479-4E329956521F}" dt="2021-12-14T22:49:50.560" v="758"/>
        <pc:sldMkLst>
          <pc:docMk/>
          <pc:sldMk cId="2445464061" sldId="367"/>
        </pc:sldMkLst>
      </pc:sldChg>
      <pc:sldChg chg="addSp delSp modSp add mod delAnim modNotesTx">
        <pc:chgData name="Teresa Grenawalt" userId="c20d9cdfe20faff4" providerId="LiveId" clId="{644BD2F4-213B-41BF-8479-4E329956521F}" dt="2021-12-15T20:34:19.761" v="2062"/>
        <pc:sldMkLst>
          <pc:docMk/>
          <pc:sldMk cId="816016462" sldId="368"/>
        </pc:sldMkLst>
        <pc:spChg chg="mod">
          <ac:chgData name="Teresa Grenawalt" userId="c20d9cdfe20faff4" providerId="LiveId" clId="{644BD2F4-213B-41BF-8479-4E329956521F}" dt="2021-12-14T23:29:18.154" v="1494" actId="1076"/>
          <ac:spMkLst>
            <pc:docMk/>
            <pc:sldMk cId="816016462" sldId="368"/>
            <ac:spMk id="5" creationId="{F5EFE4A6-920C-460D-8C75-0C69E8319337}"/>
          </ac:spMkLst>
        </pc:spChg>
        <pc:spChg chg="mod">
          <ac:chgData name="Teresa Grenawalt" userId="c20d9cdfe20faff4" providerId="LiveId" clId="{644BD2F4-213B-41BF-8479-4E329956521F}" dt="2021-12-14T23:29:28.289" v="1497" actId="1076"/>
          <ac:spMkLst>
            <pc:docMk/>
            <pc:sldMk cId="816016462" sldId="368"/>
            <ac:spMk id="6" creationId="{D0BD60F0-325A-4DF0-AD4B-CCB580476F08}"/>
          </ac:spMkLst>
        </pc:spChg>
        <pc:spChg chg="del">
          <ac:chgData name="Teresa Grenawalt" userId="c20d9cdfe20faff4" providerId="LiveId" clId="{644BD2F4-213B-41BF-8479-4E329956521F}" dt="2021-12-14T23:27:07.692" v="1468" actId="478"/>
          <ac:spMkLst>
            <pc:docMk/>
            <pc:sldMk cId="816016462" sldId="368"/>
            <ac:spMk id="7" creationId="{B1FD63F9-481E-4611-8837-CA1CABD91632}"/>
          </ac:spMkLst>
        </pc:spChg>
        <pc:spChg chg="del mod">
          <ac:chgData name="Teresa Grenawalt" userId="c20d9cdfe20faff4" providerId="LiveId" clId="{644BD2F4-213B-41BF-8479-4E329956521F}" dt="2021-12-14T23:27:12.429" v="1469" actId="478"/>
          <ac:spMkLst>
            <pc:docMk/>
            <pc:sldMk cId="816016462" sldId="368"/>
            <ac:spMk id="8" creationId="{54862685-8C7A-4F47-8B24-7F938AB7E834}"/>
          </ac:spMkLst>
        </pc:spChg>
        <pc:picChg chg="add mod">
          <ac:chgData name="Teresa Grenawalt" userId="c20d9cdfe20faff4" providerId="LiveId" clId="{644BD2F4-213B-41BF-8479-4E329956521F}" dt="2021-12-14T23:28:58.013" v="1488" actId="1076"/>
          <ac:picMkLst>
            <pc:docMk/>
            <pc:sldMk cId="816016462" sldId="368"/>
            <ac:picMk id="9" creationId="{3C5D332B-A673-47D9-983E-798AAE235616}"/>
          </ac:picMkLst>
        </pc:picChg>
        <pc:picChg chg="del">
          <ac:chgData name="Teresa Grenawalt" userId="c20d9cdfe20faff4" providerId="LiveId" clId="{644BD2F4-213B-41BF-8479-4E329956521F}" dt="2021-12-14T23:27:17.648" v="1472" actId="478"/>
          <ac:picMkLst>
            <pc:docMk/>
            <pc:sldMk cId="816016462" sldId="368"/>
            <ac:picMk id="10" creationId="{27054F91-5351-4CF1-AAAB-0FA8683D7139}"/>
          </ac:picMkLst>
        </pc:picChg>
        <pc:picChg chg="del">
          <ac:chgData name="Teresa Grenawalt" userId="c20d9cdfe20faff4" providerId="LiveId" clId="{644BD2F4-213B-41BF-8479-4E329956521F}" dt="2021-12-14T23:27:16.432" v="1471" actId="478"/>
          <ac:picMkLst>
            <pc:docMk/>
            <pc:sldMk cId="816016462" sldId="368"/>
            <ac:picMk id="12" creationId="{4877AFD0-6ACA-4B16-A681-B42DDEB7AA56}"/>
          </ac:picMkLst>
        </pc:picChg>
        <pc:picChg chg="del">
          <ac:chgData name="Teresa Grenawalt" userId="c20d9cdfe20faff4" providerId="LiveId" clId="{644BD2F4-213B-41BF-8479-4E329956521F}" dt="2021-12-14T23:27:14.340" v="1470" actId="478"/>
          <ac:picMkLst>
            <pc:docMk/>
            <pc:sldMk cId="816016462" sldId="368"/>
            <ac:picMk id="15" creationId="{B64E0900-FAD9-4323-AA9D-7C78D776719D}"/>
          </ac:picMkLst>
        </pc:picChg>
      </pc:sldChg>
      <pc:sldChg chg="add del">
        <pc:chgData name="Teresa Grenawalt" userId="c20d9cdfe20faff4" providerId="LiveId" clId="{644BD2F4-213B-41BF-8479-4E329956521F}" dt="2021-12-14T23:13:40.183" v="1235" actId="47"/>
        <pc:sldMkLst>
          <pc:docMk/>
          <pc:sldMk cId="3343697846" sldId="368"/>
        </pc:sldMkLst>
      </pc:sldChg>
      <pc:sldChg chg="modSp add mod">
        <pc:chgData name="Teresa Grenawalt" userId="c20d9cdfe20faff4" providerId="LiveId" clId="{644BD2F4-213B-41BF-8479-4E329956521F}" dt="2021-12-15T03:50:30.809" v="1796" actId="1076"/>
        <pc:sldMkLst>
          <pc:docMk/>
          <pc:sldMk cId="1016444058" sldId="369"/>
        </pc:sldMkLst>
        <pc:spChg chg="mod">
          <ac:chgData name="Teresa Grenawalt" userId="c20d9cdfe20faff4" providerId="LiveId" clId="{644BD2F4-213B-41BF-8479-4E329956521F}" dt="2021-12-15T03:50:30.809" v="1796" actId="1076"/>
          <ac:spMkLst>
            <pc:docMk/>
            <pc:sldMk cId="1016444058" sldId="369"/>
            <ac:spMk id="2" creationId="{B5CC43EF-C843-4648-8E5B-7057AA42FF52}"/>
          </ac:spMkLst>
        </pc:spChg>
        <pc:spChg chg="mod">
          <ac:chgData name="Teresa Grenawalt" userId="c20d9cdfe20faff4" providerId="LiveId" clId="{644BD2F4-213B-41BF-8479-4E329956521F}" dt="2021-12-15T03:50:27.056" v="1795" actId="1076"/>
          <ac:spMkLst>
            <pc:docMk/>
            <pc:sldMk cId="1016444058" sldId="369"/>
            <ac:spMk id="3" creationId="{88A1BA5D-E7B5-47EE-9204-74EC1EC87749}"/>
          </ac:spMkLst>
        </pc:spChg>
      </pc:sldChg>
      <pc:sldChg chg="modSp add mod">
        <pc:chgData name="Teresa Grenawalt" userId="c20d9cdfe20faff4" providerId="LiveId" clId="{644BD2F4-213B-41BF-8479-4E329956521F}" dt="2021-12-15T03:51:11.893" v="1811" actId="1076"/>
        <pc:sldMkLst>
          <pc:docMk/>
          <pc:sldMk cId="1605276087" sldId="370"/>
        </pc:sldMkLst>
        <pc:spChg chg="mod">
          <ac:chgData name="Teresa Grenawalt" userId="c20d9cdfe20faff4" providerId="LiveId" clId="{644BD2F4-213B-41BF-8479-4E329956521F}" dt="2021-12-15T03:51:11.893" v="1811" actId="1076"/>
          <ac:spMkLst>
            <pc:docMk/>
            <pc:sldMk cId="1605276087" sldId="370"/>
            <ac:spMk id="3" creationId="{88A1BA5D-E7B5-47EE-9204-74EC1EC87749}"/>
          </ac:spMkLst>
        </pc:spChg>
      </pc:sldChg>
      <pc:sldChg chg="modSp new mod">
        <pc:chgData name="Teresa Grenawalt" userId="c20d9cdfe20faff4" providerId="LiveId" clId="{644BD2F4-213B-41BF-8479-4E329956521F}" dt="2021-12-15T04:29:04.522" v="2013" actId="1076"/>
        <pc:sldMkLst>
          <pc:docMk/>
          <pc:sldMk cId="2162255952" sldId="371"/>
        </pc:sldMkLst>
        <pc:spChg chg="mod">
          <ac:chgData name="Teresa Grenawalt" userId="c20d9cdfe20faff4" providerId="LiveId" clId="{644BD2F4-213B-41BF-8479-4E329956521F}" dt="2021-12-15T03:52:54.479" v="1841" actId="20577"/>
          <ac:spMkLst>
            <pc:docMk/>
            <pc:sldMk cId="2162255952" sldId="371"/>
            <ac:spMk id="2" creationId="{96AC3906-9197-48C1-8753-256F2BE0EEBC}"/>
          </ac:spMkLst>
        </pc:spChg>
        <pc:spChg chg="mod">
          <ac:chgData name="Teresa Grenawalt" userId="c20d9cdfe20faff4" providerId="LiveId" clId="{644BD2F4-213B-41BF-8479-4E329956521F}" dt="2021-12-15T04:29:04.522" v="2013" actId="1076"/>
          <ac:spMkLst>
            <pc:docMk/>
            <pc:sldMk cId="2162255952" sldId="371"/>
            <ac:spMk id="3" creationId="{8C551437-31CC-4AA5-B37D-3F392777042C}"/>
          </ac:spMkLst>
        </pc:spChg>
      </pc:sldChg>
      <pc:sldChg chg="addSp delSp modSp new ord modAnim modNotesTx">
        <pc:chgData name="Teresa Grenawalt" userId="c20d9cdfe20faff4" providerId="LiveId" clId="{644BD2F4-213B-41BF-8479-4E329956521F}" dt="2021-12-15T04:27:39.477" v="2012"/>
        <pc:sldMkLst>
          <pc:docMk/>
          <pc:sldMk cId="4012547038" sldId="372"/>
        </pc:sldMkLst>
        <pc:spChg chg="del">
          <ac:chgData name="Teresa Grenawalt" userId="c20d9cdfe20faff4" providerId="LiveId" clId="{644BD2F4-213B-41BF-8479-4E329956521F}" dt="2021-12-15T04:02:24.372" v="1854"/>
          <ac:spMkLst>
            <pc:docMk/>
            <pc:sldMk cId="4012547038" sldId="372"/>
            <ac:spMk id="3" creationId="{516C77FC-B7AF-4FBB-90F4-AEC81646B2F2}"/>
          </ac:spMkLst>
        </pc:spChg>
        <pc:picChg chg="add mod">
          <ac:chgData name="Teresa Grenawalt" userId="c20d9cdfe20faff4" providerId="LiveId" clId="{644BD2F4-213B-41BF-8479-4E329956521F}" dt="2021-12-15T04:02:24.372" v="1854"/>
          <ac:picMkLst>
            <pc:docMk/>
            <pc:sldMk cId="4012547038" sldId="372"/>
            <ac:picMk id="4" creationId="{22FE65E8-DD2A-4C4A-9106-A1EF4A107949}"/>
          </ac:picMkLst>
        </pc:picChg>
      </pc:sldChg>
      <pc:sldChg chg="addSp delSp modSp new ord modAnim">
        <pc:chgData name="Teresa Grenawalt" userId="c20d9cdfe20faff4" providerId="LiveId" clId="{644BD2F4-213B-41BF-8479-4E329956521F}" dt="2021-12-15T04:12:23.100" v="1864"/>
        <pc:sldMkLst>
          <pc:docMk/>
          <pc:sldMk cId="3152977504" sldId="373"/>
        </pc:sldMkLst>
        <pc:spChg chg="del">
          <ac:chgData name="Teresa Grenawalt" userId="c20d9cdfe20faff4" providerId="LiveId" clId="{644BD2F4-213B-41BF-8479-4E329956521F}" dt="2021-12-15T04:04:05.450" v="1856"/>
          <ac:spMkLst>
            <pc:docMk/>
            <pc:sldMk cId="3152977504" sldId="373"/>
            <ac:spMk id="3" creationId="{7562C734-B75D-4805-AC13-C46F398AA109}"/>
          </ac:spMkLst>
        </pc:spChg>
        <pc:picChg chg="add mod">
          <ac:chgData name="Teresa Grenawalt" userId="c20d9cdfe20faff4" providerId="LiveId" clId="{644BD2F4-213B-41BF-8479-4E329956521F}" dt="2021-12-15T04:04:05.450" v="1856"/>
          <ac:picMkLst>
            <pc:docMk/>
            <pc:sldMk cId="3152977504" sldId="373"/>
            <ac:picMk id="4" creationId="{8879468B-4484-478B-99AA-0CB41BE9F5EA}"/>
          </ac:picMkLst>
        </pc:picChg>
      </pc:sldChg>
      <pc:sldChg chg="addSp delSp modSp new mod modClrScheme chgLayout">
        <pc:chgData name="Teresa Grenawalt" userId="c20d9cdfe20faff4" providerId="LiveId" clId="{644BD2F4-213B-41BF-8479-4E329956521F}" dt="2021-12-15T04:19:57.919" v="1912" actId="3626"/>
        <pc:sldMkLst>
          <pc:docMk/>
          <pc:sldMk cId="1279749925" sldId="374"/>
        </pc:sldMkLst>
        <pc:spChg chg="del mod ord">
          <ac:chgData name="Teresa Grenawalt" userId="c20d9cdfe20faff4" providerId="LiveId" clId="{644BD2F4-213B-41BF-8479-4E329956521F}" dt="2021-12-15T04:15:56.780" v="1879" actId="700"/>
          <ac:spMkLst>
            <pc:docMk/>
            <pc:sldMk cId="1279749925" sldId="374"/>
            <ac:spMk id="2" creationId="{F6777A53-D637-4B57-964C-3CB27B15A0AF}"/>
          </ac:spMkLst>
        </pc:spChg>
        <pc:spChg chg="del mod ord">
          <ac:chgData name="Teresa Grenawalt" userId="c20d9cdfe20faff4" providerId="LiveId" clId="{644BD2F4-213B-41BF-8479-4E329956521F}" dt="2021-12-15T04:15:56.780" v="1879" actId="700"/>
          <ac:spMkLst>
            <pc:docMk/>
            <pc:sldMk cId="1279749925" sldId="374"/>
            <ac:spMk id="3" creationId="{31A1C022-DB0D-4D55-8D34-290FBD67E8D0}"/>
          </ac:spMkLst>
        </pc:spChg>
        <pc:spChg chg="add mod ord">
          <ac:chgData name="Teresa Grenawalt" userId="c20d9cdfe20faff4" providerId="LiveId" clId="{644BD2F4-213B-41BF-8479-4E329956521F}" dt="2021-12-15T04:16:07.816" v="1900" actId="20577"/>
          <ac:spMkLst>
            <pc:docMk/>
            <pc:sldMk cId="1279749925" sldId="374"/>
            <ac:spMk id="4" creationId="{8DEAA375-175E-4B53-A7A5-D33F19399F7E}"/>
          </ac:spMkLst>
        </pc:spChg>
        <pc:spChg chg="add mod ord">
          <ac:chgData name="Teresa Grenawalt" userId="c20d9cdfe20faff4" providerId="LiveId" clId="{644BD2F4-213B-41BF-8479-4E329956521F}" dt="2021-12-15T04:19:57.919" v="1912" actId="3626"/>
          <ac:spMkLst>
            <pc:docMk/>
            <pc:sldMk cId="1279749925" sldId="374"/>
            <ac:spMk id="5" creationId="{EFF07412-03C6-4CB4-BC38-F7688B794866}"/>
          </ac:spMkLst>
        </pc:spChg>
      </pc:sldChg>
      <pc:sldChg chg="modSp new mod">
        <pc:chgData name="Teresa Grenawalt" userId="c20d9cdfe20faff4" providerId="LiveId" clId="{644BD2F4-213B-41BF-8479-4E329956521F}" dt="2021-12-15T04:24:17.506" v="1970" actId="20577"/>
        <pc:sldMkLst>
          <pc:docMk/>
          <pc:sldMk cId="558847984" sldId="375"/>
        </pc:sldMkLst>
        <pc:spChg chg="mod">
          <ac:chgData name="Teresa Grenawalt" userId="c20d9cdfe20faff4" providerId="LiveId" clId="{644BD2F4-213B-41BF-8479-4E329956521F}" dt="2021-12-15T04:22:05.731" v="1939" actId="20577"/>
          <ac:spMkLst>
            <pc:docMk/>
            <pc:sldMk cId="558847984" sldId="375"/>
            <ac:spMk id="2" creationId="{40016479-337E-40C0-B046-0AD480ABE2C4}"/>
          </ac:spMkLst>
        </pc:spChg>
        <pc:spChg chg="mod">
          <ac:chgData name="Teresa Grenawalt" userId="c20d9cdfe20faff4" providerId="LiveId" clId="{644BD2F4-213B-41BF-8479-4E329956521F}" dt="2021-12-15T04:24:17.506" v="1970" actId="20577"/>
          <ac:spMkLst>
            <pc:docMk/>
            <pc:sldMk cId="558847984" sldId="375"/>
            <ac:spMk id="3" creationId="{C68BBB7A-199D-439F-9E6A-64304D77E48E}"/>
          </ac:spMkLst>
        </pc:spChg>
      </pc:sldChg>
      <pc:sldMasterChg chg="delSldLayout">
        <pc:chgData name="Teresa Grenawalt" userId="c20d9cdfe20faff4" providerId="LiveId" clId="{644BD2F4-213B-41BF-8479-4E329956521F}" dt="2021-12-14T22:50:26.051" v="761" actId="47"/>
        <pc:sldMasterMkLst>
          <pc:docMk/>
          <pc:sldMasterMk cId="1092331606" sldId="2147483672"/>
        </pc:sldMasterMkLst>
        <pc:sldLayoutChg chg="del">
          <pc:chgData name="Teresa Grenawalt" userId="c20d9cdfe20faff4" providerId="LiveId" clId="{644BD2F4-213B-41BF-8479-4E329956521F}" dt="2021-12-14T22:50:26.051" v="761" actId="47"/>
          <pc:sldLayoutMkLst>
            <pc:docMk/>
            <pc:sldMasterMk cId="1092331606" sldId="2147483672"/>
            <pc:sldLayoutMk cId="652760314" sldId="2147483684"/>
          </pc:sldLayoutMkLst>
        </pc:sldLayoutChg>
      </pc:sldMaster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svg"/></Relationships>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A59F1D-201F-4F16-A67D-58C5D3934CB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74305C2-3D22-4663-AC8B-816DEC9D40D4}">
      <dgm:prSet phldrT="[Text]"/>
      <dgm:spPr/>
      <dgm:t>
        <a:bodyPr/>
        <a:lstStyle/>
        <a:p>
          <a:r>
            <a:rPr lang="en-US" dirty="0"/>
            <a:t>&gt;50%</a:t>
          </a:r>
        </a:p>
      </dgm:t>
    </dgm:pt>
    <dgm:pt modelId="{55BEBE89-6A79-4B24-ADC9-67CF12DA3FBE}" type="parTrans" cxnId="{1E3DB7DA-C785-4295-A2ED-42579550F95D}">
      <dgm:prSet/>
      <dgm:spPr/>
      <dgm:t>
        <a:bodyPr/>
        <a:lstStyle/>
        <a:p>
          <a:endParaRPr lang="en-US"/>
        </a:p>
      </dgm:t>
    </dgm:pt>
    <dgm:pt modelId="{2F7A42BA-9671-4287-9497-D33274330BCD}" type="sibTrans" cxnId="{1E3DB7DA-C785-4295-A2ED-42579550F95D}">
      <dgm:prSet/>
      <dgm:spPr/>
      <dgm:t>
        <a:bodyPr/>
        <a:lstStyle/>
        <a:p>
          <a:endParaRPr lang="en-US"/>
        </a:p>
      </dgm:t>
    </dgm:pt>
    <dgm:pt modelId="{38DA7C26-B632-42A9-899C-775F60F4038C}">
      <dgm:prSet phldrT="[Text]"/>
      <dgm:spPr/>
      <dgm:t>
        <a:bodyPr/>
        <a:lstStyle/>
        <a:p>
          <a:r>
            <a:rPr lang="en-US" dirty="0"/>
            <a:t>Unemployed and out of college</a:t>
          </a:r>
        </a:p>
      </dgm:t>
    </dgm:pt>
    <dgm:pt modelId="{7C1E9D66-9D2A-484E-A9A7-66CE81A68626}" type="parTrans" cxnId="{B00914FE-C1C0-49F9-8212-762D4BF6916F}">
      <dgm:prSet/>
      <dgm:spPr/>
      <dgm:t>
        <a:bodyPr/>
        <a:lstStyle/>
        <a:p>
          <a:endParaRPr lang="en-US"/>
        </a:p>
      </dgm:t>
    </dgm:pt>
    <dgm:pt modelId="{908BD6F5-BC55-4355-8C70-1E2E2E1DE429}" type="sibTrans" cxnId="{B00914FE-C1C0-49F9-8212-762D4BF6916F}">
      <dgm:prSet/>
      <dgm:spPr/>
      <dgm:t>
        <a:bodyPr/>
        <a:lstStyle/>
        <a:p>
          <a:endParaRPr lang="en-US"/>
        </a:p>
      </dgm:t>
    </dgm:pt>
    <dgm:pt modelId="{5A253FC4-08FD-481D-9644-E3FC43ABAA49}">
      <dgm:prSet phldrT="[Text]"/>
      <dgm:spPr/>
      <dgm:t>
        <a:bodyPr/>
        <a:lstStyle/>
        <a:p>
          <a:r>
            <a:rPr lang="en-US" dirty="0"/>
            <a:t>15% </a:t>
          </a:r>
        </a:p>
      </dgm:t>
    </dgm:pt>
    <dgm:pt modelId="{F77BC391-007F-45A6-992D-2617B1F6B2A7}" type="parTrans" cxnId="{514342ED-837C-4941-A694-4E4D5B61093D}">
      <dgm:prSet/>
      <dgm:spPr/>
      <dgm:t>
        <a:bodyPr/>
        <a:lstStyle/>
        <a:p>
          <a:endParaRPr lang="en-US"/>
        </a:p>
      </dgm:t>
    </dgm:pt>
    <dgm:pt modelId="{21FEDFEE-4489-4A9D-BE24-5FF80333A5F1}" type="sibTrans" cxnId="{514342ED-837C-4941-A694-4E4D5B61093D}">
      <dgm:prSet/>
      <dgm:spPr/>
      <dgm:t>
        <a:bodyPr/>
        <a:lstStyle/>
        <a:p>
          <a:endParaRPr lang="en-US"/>
        </a:p>
      </dgm:t>
    </dgm:pt>
    <dgm:pt modelId="{9C1E9632-F81D-4B1B-B0F0-88B5796B617A}">
      <dgm:prSet phldrT="[Text]"/>
      <dgm:spPr/>
      <dgm:t>
        <a:bodyPr/>
        <a:lstStyle/>
        <a:p>
          <a:r>
            <a:rPr lang="en-US" dirty="0"/>
            <a:t>Employed Rate</a:t>
          </a:r>
        </a:p>
      </dgm:t>
    </dgm:pt>
    <dgm:pt modelId="{2DF485CF-B60D-439F-8E81-B45D7F008228}" type="parTrans" cxnId="{D777F9C1-7A6A-4BD1-B543-AEEA9AFAF017}">
      <dgm:prSet/>
      <dgm:spPr/>
      <dgm:t>
        <a:bodyPr/>
        <a:lstStyle/>
        <a:p>
          <a:endParaRPr lang="en-US"/>
        </a:p>
      </dgm:t>
    </dgm:pt>
    <dgm:pt modelId="{8260F4C3-6588-4556-9CD0-558D533EE37B}" type="sibTrans" cxnId="{D777F9C1-7A6A-4BD1-B543-AEEA9AFAF017}">
      <dgm:prSet/>
      <dgm:spPr/>
      <dgm:t>
        <a:bodyPr/>
        <a:lstStyle/>
        <a:p>
          <a:endParaRPr lang="en-US"/>
        </a:p>
      </dgm:t>
    </dgm:pt>
    <dgm:pt modelId="{BA54A58D-54E0-4559-ADE7-6A63646F970B}">
      <dgm:prSet phldrT="[Text]"/>
      <dgm:spPr/>
      <dgm:t>
        <a:bodyPr/>
        <a:lstStyle/>
        <a:p>
          <a:r>
            <a:rPr lang="en-US" dirty="0"/>
            <a:t>$160</a:t>
          </a:r>
        </a:p>
      </dgm:t>
    </dgm:pt>
    <dgm:pt modelId="{EED45420-D5D8-476C-BD64-BA3594A49925}" type="parTrans" cxnId="{7FC8EBBB-FC59-4BAD-856B-63D7781C667A}">
      <dgm:prSet/>
      <dgm:spPr/>
      <dgm:t>
        <a:bodyPr/>
        <a:lstStyle/>
        <a:p>
          <a:endParaRPr lang="en-US"/>
        </a:p>
      </dgm:t>
    </dgm:pt>
    <dgm:pt modelId="{65E705CA-DB01-4F87-8407-ED5B7892F0B1}" type="sibTrans" cxnId="{7FC8EBBB-FC59-4BAD-856B-63D7781C667A}">
      <dgm:prSet/>
      <dgm:spPr/>
      <dgm:t>
        <a:bodyPr/>
        <a:lstStyle/>
        <a:p>
          <a:endParaRPr lang="en-US"/>
        </a:p>
      </dgm:t>
    </dgm:pt>
    <dgm:pt modelId="{C81990FD-FED2-4C66-8D1A-93A401D8E729}">
      <dgm:prSet phldrT="[Text]"/>
      <dgm:spPr/>
      <dgm:t>
        <a:bodyPr/>
        <a:lstStyle/>
        <a:p>
          <a:r>
            <a:rPr lang="en-US" dirty="0"/>
            <a:t>Median weekly pay </a:t>
          </a:r>
        </a:p>
      </dgm:t>
    </dgm:pt>
    <dgm:pt modelId="{8A3FFC34-3633-49C4-A5C4-DAA41F0489C2}" type="parTrans" cxnId="{C1ED38C9-688D-42A5-B75B-0643F80C8951}">
      <dgm:prSet/>
      <dgm:spPr/>
      <dgm:t>
        <a:bodyPr/>
        <a:lstStyle/>
        <a:p>
          <a:endParaRPr lang="en-US"/>
        </a:p>
      </dgm:t>
    </dgm:pt>
    <dgm:pt modelId="{7C86C2FD-A922-4F94-91D5-0D6C03BE2AAF}" type="sibTrans" cxnId="{C1ED38C9-688D-42A5-B75B-0643F80C8951}">
      <dgm:prSet/>
      <dgm:spPr/>
      <dgm:t>
        <a:bodyPr/>
        <a:lstStyle/>
        <a:p>
          <a:endParaRPr lang="en-US"/>
        </a:p>
      </dgm:t>
    </dgm:pt>
    <dgm:pt modelId="{7BC6062F-0211-41CE-87F9-A7DDDB16A50E}">
      <dgm:prSet phldrT="[Text]"/>
      <dgm:spPr/>
      <dgm:t>
        <a:bodyPr/>
        <a:lstStyle/>
        <a:p>
          <a:r>
            <a:rPr lang="en-US"/>
            <a:t>~ 50%</a:t>
          </a:r>
          <a:endParaRPr lang="en-US" dirty="0"/>
        </a:p>
      </dgm:t>
    </dgm:pt>
    <dgm:pt modelId="{98312E92-AE8F-4A66-B6B0-329BC6AFF5DB}" type="parTrans" cxnId="{CD520317-5937-42C4-8CD0-C79E28192E0E}">
      <dgm:prSet/>
      <dgm:spPr/>
    </dgm:pt>
    <dgm:pt modelId="{C16773DD-876E-4294-AAB1-A5F45B8CB744}" type="sibTrans" cxnId="{CD520317-5937-42C4-8CD0-C79E28192E0E}">
      <dgm:prSet/>
      <dgm:spPr/>
    </dgm:pt>
    <dgm:pt modelId="{2C06921A-BA53-4F7F-8463-F59BFD122D30}">
      <dgm:prSet phldrT="[Text]"/>
      <dgm:spPr/>
      <dgm:t>
        <a:bodyPr/>
        <a:lstStyle/>
        <a:p>
          <a:r>
            <a:rPr lang="en-US" dirty="0"/>
            <a:t>25-year-olds never had a paying job</a:t>
          </a:r>
        </a:p>
      </dgm:t>
    </dgm:pt>
    <dgm:pt modelId="{67CA8F69-5156-4085-861F-FAE05DD0B290}" type="parTrans" cxnId="{BC78FEC7-9770-4C73-B396-041A616CE6B2}">
      <dgm:prSet/>
      <dgm:spPr/>
      <dgm:t>
        <a:bodyPr/>
        <a:lstStyle/>
        <a:p>
          <a:endParaRPr lang="en-US"/>
        </a:p>
      </dgm:t>
    </dgm:pt>
    <dgm:pt modelId="{35E6F61D-F116-4B58-8DE4-3040D78497D1}" type="sibTrans" cxnId="{BC78FEC7-9770-4C73-B396-041A616CE6B2}">
      <dgm:prSet/>
      <dgm:spPr/>
      <dgm:t>
        <a:bodyPr/>
        <a:lstStyle/>
        <a:p>
          <a:endParaRPr lang="en-US"/>
        </a:p>
      </dgm:t>
    </dgm:pt>
    <dgm:pt modelId="{E602EEEF-3F5A-4B3D-BF35-F579F043E03B}" type="pres">
      <dgm:prSet presAssocID="{2EA59F1D-201F-4F16-A67D-58C5D3934CB5}" presName="vert0" presStyleCnt="0">
        <dgm:presLayoutVars>
          <dgm:dir/>
          <dgm:animOne val="branch"/>
          <dgm:animLvl val="lvl"/>
        </dgm:presLayoutVars>
      </dgm:prSet>
      <dgm:spPr/>
    </dgm:pt>
    <dgm:pt modelId="{21E08CC1-3267-4D11-B156-C02038D9D047}" type="pres">
      <dgm:prSet presAssocID="{C74305C2-3D22-4663-AC8B-816DEC9D40D4}" presName="thickLine" presStyleLbl="alignNode1" presStyleIdx="0" presStyleCnt="4"/>
      <dgm:spPr/>
    </dgm:pt>
    <dgm:pt modelId="{E8DC2FAE-02D1-4017-93D0-0070FC94BB67}" type="pres">
      <dgm:prSet presAssocID="{C74305C2-3D22-4663-AC8B-816DEC9D40D4}" presName="horz1" presStyleCnt="0"/>
      <dgm:spPr/>
    </dgm:pt>
    <dgm:pt modelId="{95EDD071-BC87-4857-9670-E3F75C15CEB5}" type="pres">
      <dgm:prSet presAssocID="{C74305C2-3D22-4663-AC8B-816DEC9D40D4}" presName="tx1" presStyleLbl="revTx" presStyleIdx="0" presStyleCnt="8"/>
      <dgm:spPr/>
    </dgm:pt>
    <dgm:pt modelId="{91FAA804-258D-4908-B1BE-F852964EBC63}" type="pres">
      <dgm:prSet presAssocID="{C74305C2-3D22-4663-AC8B-816DEC9D40D4}" presName="vert1" presStyleCnt="0"/>
      <dgm:spPr/>
    </dgm:pt>
    <dgm:pt modelId="{E33A1EFC-F1B6-4E41-A494-08774B78DDC1}" type="pres">
      <dgm:prSet presAssocID="{38DA7C26-B632-42A9-899C-775F60F4038C}" presName="vertSpace2a" presStyleCnt="0"/>
      <dgm:spPr/>
    </dgm:pt>
    <dgm:pt modelId="{01E8C721-3111-44BD-83DD-BC1AB585E74E}" type="pres">
      <dgm:prSet presAssocID="{38DA7C26-B632-42A9-899C-775F60F4038C}" presName="horz2" presStyleCnt="0"/>
      <dgm:spPr/>
    </dgm:pt>
    <dgm:pt modelId="{B08CE1EB-050B-4C75-9F48-A1BB3A158520}" type="pres">
      <dgm:prSet presAssocID="{38DA7C26-B632-42A9-899C-775F60F4038C}" presName="horzSpace2" presStyleCnt="0"/>
      <dgm:spPr/>
    </dgm:pt>
    <dgm:pt modelId="{DF3F7879-C4E0-410F-8E82-35C037FF3B34}" type="pres">
      <dgm:prSet presAssocID="{38DA7C26-B632-42A9-899C-775F60F4038C}" presName="tx2" presStyleLbl="revTx" presStyleIdx="1" presStyleCnt="8"/>
      <dgm:spPr/>
    </dgm:pt>
    <dgm:pt modelId="{DAFA8C32-21CE-44AA-8AFD-935061498C82}" type="pres">
      <dgm:prSet presAssocID="{38DA7C26-B632-42A9-899C-775F60F4038C}" presName="vert2" presStyleCnt="0"/>
      <dgm:spPr/>
    </dgm:pt>
    <dgm:pt modelId="{1A6B5CCF-A62A-454E-ABE7-51269F2659B7}" type="pres">
      <dgm:prSet presAssocID="{38DA7C26-B632-42A9-899C-775F60F4038C}" presName="thinLine2b" presStyleLbl="callout" presStyleIdx="0" presStyleCnt="4"/>
      <dgm:spPr/>
    </dgm:pt>
    <dgm:pt modelId="{DB04EE0F-5EA0-4A15-880E-F8344CD95F4E}" type="pres">
      <dgm:prSet presAssocID="{38DA7C26-B632-42A9-899C-775F60F4038C}" presName="vertSpace2b" presStyleCnt="0"/>
      <dgm:spPr/>
    </dgm:pt>
    <dgm:pt modelId="{F50E8A23-C438-44E9-9749-FEFA6FE92722}" type="pres">
      <dgm:prSet presAssocID="{5A253FC4-08FD-481D-9644-E3FC43ABAA49}" presName="thickLine" presStyleLbl="alignNode1" presStyleIdx="1" presStyleCnt="4"/>
      <dgm:spPr/>
    </dgm:pt>
    <dgm:pt modelId="{1252D480-DDFF-4700-9AE9-38A2D58E6B65}" type="pres">
      <dgm:prSet presAssocID="{5A253FC4-08FD-481D-9644-E3FC43ABAA49}" presName="horz1" presStyleCnt="0"/>
      <dgm:spPr/>
    </dgm:pt>
    <dgm:pt modelId="{E9EAAEE9-FA75-4B02-AB09-067686A78246}" type="pres">
      <dgm:prSet presAssocID="{5A253FC4-08FD-481D-9644-E3FC43ABAA49}" presName="tx1" presStyleLbl="revTx" presStyleIdx="2" presStyleCnt="8"/>
      <dgm:spPr/>
    </dgm:pt>
    <dgm:pt modelId="{A24592B9-3D10-4D85-AC7A-510F8AD61CFD}" type="pres">
      <dgm:prSet presAssocID="{5A253FC4-08FD-481D-9644-E3FC43ABAA49}" presName="vert1" presStyleCnt="0"/>
      <dgm:spPr/>
    </dgm:pt>
    <dgm:pt modelId="{B03B9D3F-C35D-4E72-AAA5-E810FB76E91F}" type="pres">
      <dgm:prSet presAssocID="{9C1E9632-F81D-4B1B-B0F0-88B5796B617A}" presName="vertSpace2a" presStyleCnt="0"/>
      <dgm:spPr/>
    </dgm:pt>
    <dgm:pt modelId="{6469AEDE-F4AF-4EC9-B0D0-F76D58ECDC57}" type="pres">
      <dgm:prSet presAssocID="{9C1E9632-F81D-4B1B-B0F0-88B5796B617A}" presName="horz2" presStyleCnt="0"/>
      <dgm:spPr/>
    </dgm:pt>
    <dgm:pt modelId="{9FF7096E-C1A3-4F05-B81D-C110BD6CA302}" type="pres">
      <dgm:prSet presAssocID="{9C1E9632-F81D-4B1B-B0F0-88B5796B617A}" presName="horzSpace2" presStyleCnt="0"/>
      <dgm:spPr/>
    </dgm:pt>
    <dgm:pt modelId="{F88F37FD-68C7-4D11-9A15-F99E11DD1DA8}" type="pres">
      <dgm:prSet presAssocID="{9C1E9632-F81D-4B1B-B0F0-88B5796B617A}" presName="tx2" presStyleLbl="revTx" presStyleIdx="3" presStyleCnt="8"/>
      <dgm:spPr/>
    </dgm:pt>
    <dgm:pt modelId="{B9E13BA7-F005-4000-A437-3F4BD84FC3FA}" type="pres">
      <dgm:prSet presAssocID="{9C1E9632-F81D-4B1B-B0F0-88B5796B617A}" presName="vert2" presStyleCnt="0"/>
      <dgm:spPr/>
    </dgm:pt>
    <dgm:pt modelId="{185F6A8B-D62C-4EDF-B009-418B11BB9CBD}" type="pres">
      <dgm:prSet presAssocID="{9C1E9632-F81D-4B1B-B0F0-88B5796B617A}" presName="thinLine2b" presStyleLbl="callout" presStyleIdx="1" presStyleCnt="4"/>
      <dgm:spPr/>
    </dgm:pt>
    <dgm:pt modelId="{FDFD2250-1376-428D-995E-12EE06EF27BA}" type="pres">
      <dgm:prSet presAssocID="{9C1E9632-F81D-4B1B-B0F0-88B5796B617A}" presName="vertSpace2b" presStyleCnt="0"/>
      <dgm:spPr/>
    </dgm:pt>
    <dgm:pt modelId="{19539C4B-8EA2-4307-BC19-F993F72D56FB}" type="pres">
      <dgm:prSet presAssocID="{BA54A58D-54E0-4559-ADE7-6A63646F970B}" presName="thickLine" presStyleLbl="alignNode1" presStyleIdx="2" presStyleCnt="4"/>
      <dgm:spPr/>
    </dgm:pt>
    <dgm:pt modelId="{1BD0A650-E462-43FB-80AE-2AEF244482CF}" type="pres">
      <dgm:prSet presAssocID="{BA54A58D-54E0-4559-ADE7-6A63646F970B}" presName="horz1" presStyleCnt="0"/>
      <dgm:spPr/>
    </dgm:pt>
    <dgm:pt modelId="{A6BDF704-E83F-49D3-9D44-668EE3BCC466}" type="pres">
      <dgm:prSet presAssocID="{BA54A58D-54E0-4559-ADE7-6A63646F970B}" presName="tx1" presStyleLbl="revTx" presStyleIdx="4" presStyleCnt="8"/>
      <dgm:spPr/>
    </dgm:pt>
    <dgm:pt modelId="{74564B87-5EDB-43BE-BEDC-8C7BE5493FD6}" type="pres">
      <dgm:prSet presAssocID="{BA54A58D-54E0-4559-ADE7-6A63646F970B}" presName="vert1" presStyleCnt="0"/>
      <dgm:spPr/>
    </dgm:pt>
    <dgm:pt modelId="{D0AA366E-A505-4857-B61C-8F1ED84C3CCF}" type="pres">
      <dgm:prSet presAssocID="{C81990FD-FED2-4C66-8D1A-93A401D8E729}" presName="vertSpace2a" presStyleCnt="0"/>
      <dgm:spPr/>
    </dgm:pt>
    <dgm:pt modelId="{2AF1FA6A-7E88-4619-9778-38C5F1BE52FF}" type="pres">
      <dgm:prSet presAssocID="{C81990FD-FED2-4C66-8D1A-93A401D8E729}" presName="horz2" presStyleCnt="0"/>
      <dgm:spPr/>
    </dgm:pt>
    <dgm:pt modelId="{1FA957C2-2750-4092-A5A9-9906204DE0B4}" type="pres">
      <dgm:prSet presAssocID="{C81990FD-FED2-4C66-8D1A-93A401D8E729}" presName="horzSpace2" presStyleCnt="0"/>
      <dgm:spPr/>
    </dgm:pt>
    <dgm:pt modelId="{84C0B1B8-7419-4310-B714-297BAB90169E}" type="pres">
      <dgm:prSet presAssocID="{C81990FD-FED2-4C66-8D1A-93A401D8E729}" presName="tx2" presStyleLbl="revTx" presStyleIdx="5" presStyleCnt="8"/>
      <dgm:spPr/>
    </dgm:pt>
    <dgm:pt modelId="{6D7BD2C7-431B-4A78-8532-DE0DC55AE928}" type="pres">
      <dgm:prSet presAssocID="{C81990FD-FED2-4C66-8D1A-93A401D8E729}" presName="vert2" presStyleCnt="0"/>
      <dgm:spPr/>
    </dgm:pt>
    <dgm:pt modelId="{4EF893C5-2CE5-4D65-84A4-796A04DDA916}" type="pres">
      <dgm:prSet presAssocID="{C81990FD-FED2-4C66-8D1A-93A401D8E729}" presName="thinLine2b" presStyleLbl="callout" presStyleIdx="2" presStyleCnt="4"/>
      <dgm:spPr/>
    </dgm:pt>
    <dgm:pt modelId="{4ECAD398-0767-43D1-8671-311ED43B8CDF}" type="pres">
      <dgm:prSet presAssocID="{C81990FD-FED2-4C66-8D1A-93A401D8E729}" presName="vertSpace2b" presStyleCnt="0"/>
      <dgm:spPr/>
    </dgm:pt>
    <dgm:pt modelId="{BD7853BA-EE8B-453C-9CE2-DFAF03F61403}" type="pres">
      <dgm:prSet presAssocID="{7BC6062F-0211-41CE-87F9-A7DDDB16A50E}" presName="thickLine" presStyleLbl="alignNode1" presStyleIdx="3" presStyleCnt="4"/>
      <dgm:spPr/>
    </dgm:pt>
    <dgm:pt modelId="{D6C51BBE-4B55-4B33-A403-5942B29D7E7C}" type="pres">
      <dgm:prSet presAssocID="{7BC6062F-0211-41CE-87F9-A7DDDB16A50E}" presName="horz1" presStyleCnt="0"/>
      <dgm:spPr/>
    </dgm:pt>
    <dgm:pt modelId="{62323731-F83F-45D0-BD42-E76071C3446B}" type="pres">
      <dgm:prSet presAssocID="{7BC6062F-0211-41CE-87F9-A7DDDB16A50E}" presName="tx1" presStyleLbl="revTx" presStyleIdx="6" presStyleCnt="8"/>
      <dgm:spPr/>
    </dgm:pt>
    <dgm:pt modelId="{EBC067DE-B49F-4947-92EA-6E1DA5CBB7B7}" type="pres">
      <dgm:prSet presAssocID="{7BC6062F-0211-41CE-87F9-A7DDDB16A50E}" presName="vert1" presStyleCnt="0"/>
      <dgm:spPr/>
    </dgm:pt>
    <dgm:pt modelId="{64FF9C92-CF74-4D23-9AEB-A707A294A9CD}" type="pres">
      <dgm:prSet presAssocID="{2C06921A-BA53-4F7F-8463-F59BFD122D30}" presName="vertSpace2a" presStyleCnt="0"/>
      <dgm:spPr/>
    </dgm:pt>
    <dgm:pt modelId="{16766761-BAC0-4B10-9688-5274F09F2232}" type="pres">
      <dgm:prSet presAssocID="{2C06921A-BA53-4F7F-8463-F59BFD122D30}" presName="horz2" presStyleCnt="0"/>
      <dgm:spPr/>
    </dgm:pt>
    <dgm:pt modelId="{6725594C-C963-4B34-8710-6EF9F1A3CD93}" type="pres">
      <dgm:prSet presAssocID="{2C06921A-BA53-4F7F-8463-F59BFD122D30}" presName="horzSpace2" presStyleCnt="0"/>
      <dgm:spPr/>
    </dgm:pt>
    <dgm:pt modelId="{6D45BA2F-A509-4F65-82EB-C654794F627D}" type="pres">
      <dgm:prSet presAssocID="{2C06921A-BA53-4F7F-8463-F59BFD122D30}" presName="tx2" presStyleLbl="revTx" presStyleIdx="7" presStyleCnt="8"/>
      <dgm:spPr/>
    </dgm:pt>
    <dgm:pt modelId="{BECAE6D8-EE13-4130-B06D-EF3C664F8D79}" type="pres">
      <dgm:prSet presAssocID="{2C06921A-BA53-4F7F-8463-F59BFD122D30}" presName="vert2" presStyleCnt="0"/>
      <dgm:spPr/>
    </dgm:pt>
    <dgm:pt modelId="{7EB1FD6C-4AF7-42EF-AAAE-9F33D0573742}" type="pres">
      <dgm:prSet presAssocID="{2C06921A-BA53-4F7F-8463-F59BFD122D30}" presName="thinLine2b" presStyleLbl="callout" presStyleIdx="3" presStyleCnt="4"/>
      <dgm:spPr/>
    </dgm:pt>
    <dgm:pt modelId="{517281BB-16A6-4009-AB48-CE2547ABE1D7}" type="pres">
      <dgm:prSet presAssocID="{2C06921A-BA53-4F7F-8463-F59BFD122D30}" presName="vertSpace2b" presStyleCnt="0"/>
      <dgm:spPr/>
    </dgm:pt>
  </dgm:ptLst>
  <dgm:cxnLst>
    <dgm:cxn modelId="{7F587716-4510-44BE-A2EA-809A8DF2CB3A}" type="presOf" srcId="{C81990FD-FED2-4C66-8D1A-93A401D8E729}" destId="{84C0B1B8-7419-4310-B714-297BAB90169E}" srcOrd="0" destOrd="0" presId="urn:microsoft.com/office/officeart/2008/layout/LinedList"/>
    <dgm:cxn modelId="{CD520317-5937-42C4-8CD0-C79E28192E0E}" srcId="{2EA59F1D-201F-4F16-A67D-58C5D3934CB5}" destId="{7BC6062F-0211-41CE-87F9-A7DDDB16A50E}" srcOrd="3" destOrd="0" parTransId="{98312E92-AE8F-4A66-B6B0-329BC6AFF5DB}" sibTransId="{C16773DD-876E-4294-AAB1-A5F45B8CB744}"/>
    <dgm:cxn modelId="{A65C8A35-BAFE-4A0E-8306-DC171E8EC8EF}" type="presOf" srcId="{7BC6062F-0211-41CE-87F9-A7DDDB16A50E}" destId="{62323731-F83F-45D0-BD42-E76071C3446B}" srcOrd="0" destOrd="0" presId="urn:microsoft.com/office/officeart/2008/layout/LinedList"/>
    <dgm:cxn modelId="{A8C11D76-0CB3-401A-8B30-572B929C5527}" type="presOf" srcId="{BA54A58D-54E0-4559-ADE7-6A63646F970B}" destId="{A6BDF704-E83F-49D3-9D44-668EE3BCC466}" srcOrd="0" destOrd="0" presId="urn:microsoft.com/office/officeart/2008/layout/LinedList"/>
    <dgm:cxn modelId="{292C2E56-BCB5-4D8D-BF04-5420FB71E565}" type="presOf" srcId="{9C1E9632-F81D-4B1B-B0F0-88B5796B617A}" destId="{F88F37FD-68C7-4D11-9A15-F99E11DD1DA8}" srcOrd="0" destOrd="0" presId="urn:microsoft.com/office/officeart/2008/layout/LinedList"/>
    <dgm:cxn modelId="{C5A04291-F20E-498C-8D0B-C86E5A4EDBCC}" type="presOf" srcId="{2EA59F1D-201F-4F16-A67D-58C5D3934CB5}" destId="{E602EEEF-3F5A-4B3D-BF35-F579F043E03B}" srcOrd="0" destOrd="0" presId="urn:microsoft.com/office/officeart/2008/layout/LinedList"/>
    <dgm:cxn modelId="{5133F89B-04B2-4BE9-A371-5ECBCF2222B0}" type="presOf" srcId="{5A253FC4-08FD-481D-9644-E3FC43ABAA49}" destId="{E9EAAEE9-FA75-4B02-AB09-067686A78246}" srcOrd="0" destOrd="0" presId="urn:microsoft.com/office/officeart/2008/layout/LinedList"/>
    <dgm:cxn modelId="{036548AE-0A65-47B0-B656-499F91750BE8}" type="presOf" srcId="{2C06921A-BA53-4F7F-8463-F59BFD122D30}" destId="{6D45BA2F-A509-4F65-82EB-C654794F627D}" srcOrd="0" destOrd="0" presId="urn:microsoft.com/office/officeart/2008/layout/LinedList"/>
    <dgm:cxn modelId="{7FC8EBBB-FC59-4BAD-856B-63D7781C667A}" srcId="{2EA59F1D-201F-4F16-A67D-58C5D3934CB5}" destId="{BA54A58D-54E0-4559-ADE7-6A63646F970B}" srcOrd="2" destOrd="0" parTransId="{EED45420-D5D8-476C-BD64-BA3594A49925}" sibTransId="{65E705CA-DB01-4F87-8407-ED5B7892F0B1}"/>
    <dgm:cxn modelId="{9FBE5FBE-6252-4B96-9CF4-9A963DE9D985}" type="presOf" srcId="{C74305C2-3D22-4663-AC8B-816DEC9D40D4}" destId="{95EDD071-BC87-4857-9670-E3F75C15CEB5}" srcOrd="0" destOrd="0" presId="urn:microsoft.com/office/officeart/2008/layout/LinedList"/>
    <dgm:cxn modelId="{D777F9C1-7A6A-4BD1-B543-AEEA9AFAF017}" srcId="{5A253FC4-08FD-481D-9644-E3FC43ABAA49}" destId="{9C1E9632-F81D-4B1B-B0F0-88B5796B617A}" srcOrd="0" destOrd="0" parTransId="{2DF485CF-B60D-439F-8E81-B45D7F008228}" sibTransId="{8260F4C3-6588-4556-9CD0-558D533EE37B}"/>
    <dgm:cxn modelId="{BC78FEC7-9770-4C73-B396-041A616CE6B2}" srcId="{7BC6062F-0211-41CE-87F9-A7DDDB16A50E}" destId="{2C06921A-BA53-4F7F-8463-F59BFD122D30}" srcOrd="0" destOrd="0" parTransId="{67CA8F69-5156-4085-861F-FAE05DD0B290}" sibTransId="{35E6F61D-F116-4B58-8DE4-3040D78497D1}"/>
    <dgm:cxn modelId="{C1ED38C9-688D-42A5-B75B-0643F80C8951}" srcId="{BA54A58D-54E0-4559-ADE7-6A63646F970B}" destId="{C81990FD-FED2-4C66-8D1A-93A401D8E729}" srcOrd="0" destOrd="0" parTransId="{8A3FFC34-3633-49C4-A5C4-DAA41F0489C2}" sibTransId="{7C86C2FD-A922-4F94-91D5-0D6C03BE2AAF}"/>
    <dgm:cxn modelId="{C396FDD6-483F-44C9-8317-6E39330B089F}" type="presOf" srcId="{38DA7C26-B632-42A9-899C-775F60F4038C}" destId="{DF3F7879-C4E0-410F-8E82-35C037FF3B34}" srcOrd="0" destOrd="0" presId="urn:microsoft.com/office/officeart/2008/layout/LinedList"/>
    <dgm:cxn modelId="{1E3DB7DA-C785-4295-A2ED-42579550F95D}" srcId="{2EA59F1D-201F-4F16-A67D-58C5D3934CB5}" destId="{C74305C2-3D22-4663-AC8B-816DEC9D40D4}" srcOrd="0" destOrd="0" parTransId="{55BEBE89-6A79-4B24-ADC9-67CF12DA3FBE}" sibTransId="{2F7A42BA-9671-4287-9497-D33274330BCD}"/>
    <dgm:cxn modelId="{514342ED-837C-4941-A694-4E4D5B61093D}" srcId="{2EA59F1D-201F-4F16-A67D-58C5D3934CB5}" destId="{5A253FC4-08FD-481D-9644-E3FC43ABAA49}" srcOrd="1" destOrd="0" parTransId="{F77BC391-007F-45A6-992D-2617B1F6B2A7}" sibTransId="{21FEDFEE-4489-4A9D-BE24-5FF80333A5F1}"/>
    <dgm:cxn modelId="{B00914FE-C1C0-49F9-8212-762D4BF6916F}" srcId="{C74305C2-3D22-4663-AC8B-816DEC9D40D4}" destId="{38DA7C26-B632-42A9-899C-775F60F4038C}" srcOrd="0" destOrd="0" parTransId="{7C1E9D66-9D2A-484E-A9A7-66CE81A68626}" sibTransId="{908BD6F5-BC55-4355-8C70-1E2E2E1DE429}"/>
    <dgm:cxn modelId="{5A0B4FDF-5A82-4C56-B0DC-F2566AF5764F}" type="presParOf" srcId="{E602EEEF-3F5A-4B3D-BF35-F579F043E03B}" destId="{21E08CC1-3267-4D11-B156-C02038D9D047}" srcOrd="0" destOrd="0" presId="urn:microsoft.com/office/officeart/2008/layout/LinedList"/>
    <dgm:cxn modelId="{FF789EBA-9712-43C7-A062-FD0D7A27C4E8}" type="presParOf" srcId="{E602EEEF-3F5A-4B3D-BF35-F579F043E03B}" destId="{E8DC2FAE-02D1-4017-93D0-0070FC94BB67}" srcOrd="1" destOrd="0" presId="urn:microsoft.com/office/officeart/2008/layout/LinedList"/>
    <dgm:cxn modelId="{926C96A1-F4FB-4898-ABDA-FAFE77F315C3}" type="presParOf" srcId="{E8DC2FAE-02D1-4017-93D0-0070FC94BB67}" destId="{95EDD071-BC87-4857-9670-E3F75C15CEB5}" srcOrd="0" destOrd="0" presId="urn:microsoft.com/office/officeart/2008/layout/LinedList"/>
    <dgm:cxn modelId="{5637F0E5-9C23-4798-A9F7-D6C84BB4B956}" type="presParOf" srcId="{E8DC2FAE-02D1-4017-93D0-0070FC94BB67}" destId="{91FAA804-258D-4908-B1BE-F852964EBC63}" srcOrd="1" destOrd="0" presId="urn:microsoft.com/office/officeart/2008/layout/LinedList"/>
    <dgm:cxn modelId="{501E8FE8-640D-45B9-A650-577818FCFF86}" type="presParOf" srcId="{91FAA804-258D-4908-B1BE-F852964EBC63}" destId="{E33A1EFC-F1B6-4E41-A494-08774B78DDC1}" srcOrd="0" destOrd="0" presId="urn:microsoft.com/office/officeart/2008/layout/LinedList"/>
    <dgm:cxn modelId="{D23FE986-B4B5-4F44-857F-E3574F080D53}" type="presParOf" srcId="{91FAA804-258D-4908-B1BE-F852964EBC63}" destId="{01E8C721-3111-44BD-83DD-BC1AB585E74E}" srcOrd="1" destOrd="0" presId="urn:microsoft.com/office/officeart/2008/layout/LinedList"/>
    <dgm:cxn modelId="{19BD8887-C70E-4761-946D-1E6971B9ADFF}" type="presParOf" srcId="{01E8C721-3111-44BD-83DD-BC1AB585E74E}" destId="{B08CE1EB-050B-4C75-9F48-A1BB3A158520}" srcOrd="0" destOrd="0" presId="urn:microsoft.com/office/officeart/2008/layout/LinedList"/>
    <dgm:cxn modelId="{B5FAA013-F1B1-4461-91C2-6D009A6C0582}" type="presParOf" srcId="{01E8C721-3111-44BD-83DD-BC1AB585E74E}" destId="{DF3F7879-C4E0-410F-8E82-35C037FF3B34}" srcOrd="1" destOrd="0" presId="urn:microsoft.com/office/officeart/2008/layout/LinedList"/>
    <dgm:cxn modelId="{02DAE1C1-55D7-4A6B-81ED-21790DB66DF9}" type="presParOf" srcId="{01E8C721-3111-44BD-83DD-BC1AB585E74E}" destId="{DAFA8C32-21CE-44AA-8AFD-935061498C82}" srcOrd="2" destOrd="0" presId="urn:microsoft.com/office/officeart/2008/layout/LinedList"/>
    <dgm:cxn modelId="{3D863D96-B6D8-4CB1-9000-E01F7CB344C6}" type="presParOf" srcId="{91FAA804-258D-4908-B1BE-F852964EBC63}" destId="{1A6B5CCF-A62A-454E-ABE7-51269F2659B7}" srcOrd="2" destOrd="0" presId="urn:microsoft.com/office/officeart/2008/layout/LinedList"/>
    <dgm:cxn modelId="{E296E598-2062-4E70-83B7-237B375120A4}" type="presParOf" srcId="{91FAA804-258D-4908-B1BE-F852964EBC63}" destId="{DB04EE0F-5EA0-4A15-880E-F8344CD95F4E}" srcOrd="3" destOrd="0" presId="urn:microsoft.com/office/officeart/2008/layout/LinedList"/>
    <dgm:cxn modelId="{1FA6E93D-FFBC-4879-BC97-3904B6AD0DCA}" type="presParOf" srcId="{E602EEEF-3F5A-4B3D-BF35-F579F043E03B}" destId="{F50E8A23-C438-44E9-9749-FEFA6FE92722}" srcOrd="2" destOrd="0" presId="urn:microsoft.com/office/officeart/2008/layout/LinedList"/>
    <dgm:cxn modelId="{798F1488-0837-42F7-88E8-5C882A70CF63}" type="presParOf" srcId="{E602EEEF-3F5A-4B3D-BF35-F579F043E03B}" destId="{1252D480-DDFF-4700-9AE9-38A2D58E6B65}" srcOrd="3" destOrd="0" presId="urn:microsoft.com/office/officeart/2008/layout/LinedList"/>
    <dgm:cxn modelId="{04255C37-4001-4826-9581-D5438371F991}" type="presParOf" srcId="{1252D480-DDFF-4700-9AE9-38A2D58E6B65}" destId="{E9EAAEE9-FA75-4B02-AB09-067686A78246}" srcOrd="0" destOrd="0" presId="urn:microsoft.com/office/officeart/2008/layout/LinedList"/>
    <dgm:cxn modelId="{B116EC34-19F4-428E-81BE-66185FFDFCEE}" type="presParOf" srcId="{1252D480-DDFF-4700-9AE9-38A2D58E6B65}" destId="{A24592B9-3D10-4D85-AC7A-510F8AD61CFD}" srcOrd="1" destOrd="0" presId="urn:microsoft.com/office/officeart/2008/layout/LinedList"/>
    <dgm:cxn modelId="{2F606481-93A1-4F31-8F60-07A43EC42F23}" type="presParOf" srcId="{A24592B9-3D10-4D85-AC7A-510F8AD61CFD}" destId="{B03B9D3F-C35D-4E72-AAA5-E810FB76E91F}" srcOrd="0" destOrd="0" presId="urn:microsoft.com/office/officeart/2008/layout/LinedList"/>
    <dgm:cxn modelId="{82043495-4A32-47EE-8597-E72F1B1D5C77}" type="presParOf" srcId="{A24592B9-3D10-4D85-AC7A-510F8AD61CFD}" destId="{6469AEDE-F4AF-4EC9-B0D0-F76D58ECDC57}" srcOrd="1" destOrd="0" presId="urn:microsoft.com/office/officeart/2008/layout/LinedList"/>
    <dgm:cxn modelId="{820DA9B5-92E0-4A03-BDC4-94A503C2DF3F}" type="presParOf" srcId="{6469AEDE-F4AF-4EC9-B0D0-F76D58ECDC57}" destId="{9FF7096E-C1A3-4F05-B81D-C110BD6CA302}" srcOrd="0" destOrd="0" presId="urn:microsoft.com/office/officeart/2008/layout/LinedList"/>
    <dgm:cxn modelId="{EA003785-F218-4E1D-BF18-E775072B7DBA}" type="presParOf" srcId="{6469AEDE-F4AF-4EC9-B0D0-F76D58ECDC57}" destId="{F88F37FD-68C7-4D11-9A15-F99E11DD1DA8}" srcOrd="1" destOrd="0" presId="urn:microsoft.com/office/officeart/2008/layout/LinedList"/>
    <dgm:cxn modelId="{E42FFD4E-9FBE-401F-96FB-F287C5418D58}" type="presParOf" srcId="{6469AEDE-F4AF-4EC9-B0D0-F76D58ECDC57}" destId="{B9E13BA7-F005-4000-A437-3F4BD84FC3FA}" srcOrd="2" destOrd="0" presId="urn:microsoft.com/office/officeart/2008/layout/LinedList"/>
    <dgm:cxn modelId="{7DE769EF-DD97-47F5-A506-F8DBB6D3E31C}" type="presParOf" srcId="{A24592B9-3D10-4D85-AC7A-510F8AD61CFD}" destId="{185F6A8B-D62C-4EDF-B009-418B11BB9CBD}" srcOrd="2" destOrd="0" presId="urn:microsoft.com/office/officeart/2008/layout/LinedList"/>
    <dgm:cxn modelId="{B62445E9-B976-45BB-8B65-44E01654FA63}" type="presParOf" srcId="{A24592B9-3D10-4D85-AC7A-510F8AD61CFD}" destId="{FDFD2250-1376-428D-995E-12EE06EF27BA}" srcOrd="3" destOrd="0" presId="urn:microsoft.com/office/officeart/2008/layout/LinedList"/>
    <dgm:cxn modelId="{136767C0-48AD-416B-B466-6008E27903D8}" type="presParOf" srcId="{E602EEEF-3F5A-4B3D-BF35-F579F043E03B}" destId="{19539C4B-8EA2-4307-BC19-F993F72D56FB}" srcOrd="4" destOrd="0" presId="urn:microsoft.com/office/officeart/2008/layout/LinedList"/>
    <dgm:cxn modelId="{B461ABD4-DD48-446E-BFF1-D1517B2BFC23}" type="presParOf" srcId="{E602EEEF-3F5A-4B3D-BF35-F579F043E03B}" destId="{1BD0A650-E462-43FB-80AE-2AEF244482CF}" srcOrd="5" destOrd="0" presId="urn:microsoft.com/office/officeart/2008/layout/LinedList"/>
    <dgm:cxn modelId="{0F932B45-A56D-44BD-9A31-1BC9AECF65E7}" type="presParOf" srcId="{1BD0A650-E462-43FB-80AE-2AEF244482CF}" destId="{A6BDF704-E83F-49D3-9D44-668EE3BCC466}" srcOrd="0" destOrd="0" presId="urn:microsoft.com/office/officeart/2008/layout/LinedList"/>
    <dgm:cxn modelId="{BFCA9F25-9892-421F-A36A-03AEEFD5F0CE}" type="presParOf" srcId="{1BD0A650-E462-43FB-80AE-2AEF244482CF}" destId="{74564B87-5EDB-43BE-BEDC-8C7BE5493FD6}" srcOrd="1" destOrd="0" presId="urn:microsoft.com/office/officeart/2008/layout/LinedList"/>
    <dgm:cxn modelId="{22297286-B149-4643-9DAD-7C5D2D33A8AE}" type="presParOf" srcId="{74564B87-5EDB-43BE-BEDC-8C7BE5493FD6}" destId="{D0AA366E-A505-4857-B61C-8F1ED84C3CCF}" srcOrd="0" destOrd="0" presId="urn:microsoft.com/office/officeart/2008/layout/LinedList"/>
    <dgm:cxn modelId="{C4F00717-D185-4683-9C01-1E4A62F3649F}" type="presParOf" srcId="{74564B87-5EDB-43BE-BEDC-8C7BE5493FD6}" destId="{2AF1FA6A-7E88-4619-9778-38C5F1BE52FF}" srcOrd="1" destOrd="0" presId="urn:microsoft.com/office/officeart/2008/layout/LinedList"/>
    <dgm:cxn modelId="{3200691E-A2C1-481B-9EA5-841B051C9A71}" type="presParOf" srcId="{2AF1FA6A-7E88-4619-9778-38C5F1BE52FF}" destId="{1FA957C2-2750-4092-A5A9-9906204DE0B4}" srcOrd="0" destOrd="0" presId="urn:microsoft.com/office/officeart/2008/layout/LinedList"/>
    <dgm:cxn modelId="{7C60202C-97F9-461F-8C29-C2EEE049F0DE}" type="presParOf" srcId="{2AF1FA6A-7E88-4619-9778-38C5F1BE52FF}" destId="{84C0B1B8-7419-4310-B714-297BAB90169E}" srcOrd="1" destOrd="0" presId="urn:microsoft.com/office/officeart/2008/layout/LinedList"/>
    <dgm:cxn modelId="{49EE54B0-B1C6-470E-B31E-D917FCBB9D7F}" type="presParOf" srcId="{2AF1FA6A-7E88-4619-9778-38C5F1BE52FF}" destId="{6D7BD2C7-431B-4A78-8532-DE0DC55AE928}" srcOrd="2" destOrd="0" presId="urn:microsoft.com/office/officeart/2008/layout/LinedList"/>
    <dgm:cxn modelId="{3393A11A-F1AE-460A-B7EE-B0991DE027A2}" type="presParOf" srcId="{74564B87-5EDB-43BE-BEDC-8C7BE5493FD6}" destId="{4EF893C5-2CE5-4D65-84A4-796A04DDA916}" srcOrd="2" destOrd="0" presId="urn:microsoft.com/office/officeart/2008/layout/LinedList"/>
    <dgm:cxn modelId="{3AC5B060-4172-4BD3-B0BB-E46C14221ECD}" type="presParOf" srcId="{74564B87-5EDB-43BE-BEDC-8C7BE5493FD6}" destId="{4ECAD398-0767-43D1-8671-311ED43B8CDF}" srcOrd="3" destOrd="0" presId="urn:microsoft.com/office/officeart/2008/layout/LinedList"/>
    <dgm:cxn modelId="{9C3774C0-3210-44BC-BD93-D4F797402D2F}" type="presParOf" srcId="{E602EEEF-3F5A-4B3D-BF35-F579F043E03B}" destId="{BD7853BA-EE8B-453C-9CE2-DFAF03F61403}" srcOrd="6" destOrd="0" presId="urn:microsoft.com/office/officeart/2008/layout/LinedList"/>
    <dgm:cxn modelId="{00A329C5-FBFF-454C-8B4B-2956CAB84CC4}" type="presParOf" srcId="{E602EEEF-3F5A-4B3D-BF35-F579F043E03B}" destId="{D6C51BBE-4B55-4B33-A403-5942B29D7E7C}" srcOrd="7" destOrd="0" presId="urn:microsoft.com/office/officeart/2008/layout/LinedList"/>
    <dgm:cxn modelId="{27112645-91BC-4A19-B8DA-237B588E9672}" type="presParOf" srcId="{D6C51BBE-4B55-4B33-A403-5942B29D7E7C}" destId="{62323731-F83F-45D0-BD42-E76071C3446B}" srcOrd="0" destOrd="0" presId="urn:microsoft.com/office/officeart/2008/layout/LinedList"/>
    <dgm:cxn modelId="{9E7A1CBE-EA63-477B-8758-3FACF7547E12}" type="presParOf" srcId="{D6C51BBE-4B55-4B33-A403-5942B29D7E7C}" destId="{EBC067DE-B49F-4947-92EA-6E1DA5CBB7B7}" srcOrd="1" destOrd="0" presId="urn:microsoft.com/office/officeart/2008/layout/LinedList"/>
    <dgm:cxn modelId="{3F45EA71-DE13-4C8B-AFA2-C4291008E76D}" type="presParOf" srcId="{EBC067DE-B49F-4947-92EA-6E1DA5CBB7B7}" destId="{64FF9C92-CF74-4D23-9AEB-A707A294A9CD}" srcOrd="0" destOrd="0" presId="urn:microsoft.com/office/officeart/2008/layout/LinedList"/>
    <dgm:cxn modelId="{3ABCA142-B526-491D-913B-7FBBFA31407F}" type="presParOf" srcId="{EBC067DE-B49F-4947-92EA-6E1DA5CBB7B7}" destId="{16766761-BAC0-4B10-9688-5274F09F2232}" srcOrd="1" destOrd="0" presId="urn:microsoft.com/office/officeart/2008/layout/LinedList"/>
    <dgm:cxn modelId="{1980EC9F-DF38-4337-BD65-31FEB7FA16A6}" type="presParOf" srcId="{16766761-BAC0-4B10-9688-5274F09F2232}" destId="{6725594C-C963-4B34-8710-6EF9F1A3CD93}" srcOrd="0" destOrd="0" presId="urn:microsoft.com/office/officeart/2008/layout/LinedList"/>
    <dgm:cxn modelId="{3329A6FB-0731-4BA2-9965-D3321EBCEBD9}" type="presParOf" srcId="{16766761-BAC0-4B10-9688-5274F09F2232}" destId="{6D45BA2F-A509-4F65-82EB-C654794F627D}" srcOrd="1" destOrd="0" presId="urn:microsoft.com/office/officeart/2008/layout/LinedList"/>
    <dgm:cxn modelId="{03DC40E9-4D7C-4E97-899F-D39DBBE053CA}" type="presParOf" srcId="{16766761-BAC0-4B10-9688-5274F09F2232}" destId="{BECAE6D8-EE13-4130-B06D-EF3C664F8D79}" srcOrd="2" destOrd="0" presId="urn:microsoft.com/office/officeart/2008/layout/LinedList"/>
    <dgm:cxn modelId="{52E89E59-F7B9-47E9-9DD1-EF64E1943C2B}" type="presParOf" srcId="{EBC067DE-B49F-4947-92EA-6E1DA5CBB7B7}" destId="{7EB1FD6C-4AF7-42EF-AAAE-9F33D0573742}" srcOrd="2" destOrd="0" presId="urn:microsoft.com/office/officeart/2008/layout/LinedList"/>
    <dgm:cxn modelId="{4BD128E6-F2D5-4346-A705-6BDCCD51FCB1}" type="presParOf" srcId="{EBC067DE-B49F-4947-92EA-6E1DA5CBB7B7}" destId="{517281BB-16A6-4009-AB48-CE2547ABE1D7}"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7C1DC4-1C85-4752-AD53-FEAF6F89DA1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19B66EC-F12F-415B-B0A5-7702AB19F823}">
      <dgm:prSet phldrT="[Text]"/>
      <dgm:spPr/>
      <dgm:t>
        <a:bodyPr/>
        <a:lstStyle/>
        <a:p>
          <a:r>
            <a:rPr lang="en-US" dirty="0"/>
            <a:t>Staff Training</a:t>
          </a:r>
        </a:p>
      </dgm:t>
    </dgm:pt>
    <dgm:pt modelId="{3464467E-12D3-4CC7-8B6F-B423613768EB}" type="parTrans" cxnId="{6B9C17AC-63A4-425A-9193-5BF6A299D4F6}">
      <dgm:prSet/>
      <dgm:spPr/>
      <dgm:t>
        <a:bodyPr/>
        <a:lstStyle/>
        <a:p>
          <a:endParaRPr lang="en-US"/>
        </a:p>
      </dgm:t>
    </dgm:pt>
    <dgm:pt modelId="{0A104FE4-FD97-49ED-8DA0-92A82BFC9FE1}" type="sibTrans" cxnId="{6B9C17AC-63A4-425A-9193-5BF6A299D4F6}">
      <dgm:prSet/>
      <dgm:spPr/>
      <dgm:t>
        <a:bodyPr/>
        <a:lstStyle/>
        <a:p>
          <a:endParaRPr lang="en-US"/>
        </a:p>
      </dgm:t>
    </dgm:pt>
    <dgm:pt modelId="{F53CF3B8-D482-4C30-8978-B5B2A407AFF7}">
      <dgm:prSet phldrT="[Text]"/>
      <dgm:spPr/>
      <dgm:t>
        <a:bodyPr/>
        <a:lstStyle/>
        <a:p>
          <a:r>
            <a:rPr lang="en-US" dirty="0"/>
            <a:t>Workplace Preparation</a:t>
          </a:r>
        </a:p>
      </dgm:t>
    </dgm:pt>
    <dgm:pt modelId="{AC0E66B5-C703-432F-95C8-1F8605AC2328}" type="parTrans" cxnId="{0CAAE337-F343-4EF1-89EE-6EC61A617792}">
      <dgm:prSet/>
      <dgm:spPr/>
      <dgm:t>
        <a:bodyPr/>
        <a:lstStyle/>
        <a:p>
          <a:endParaRPr lang="en-US"/>
        </a:p>
      </dgm:t>
    </dgm:pt>
    <dgm:pt modelId="{1C697DB9-593A-4F01-9D50-305B3F163423}" type="sibTrans" cxnId="{0CAAE337-F343-4EF1-89EE-6EC61A617792}">
      <dgm:prSet/>
      <dgm:spPr/>
      <dgm:t>
        <a:bodyPr/>
        <a:lstStyle/>
        <a:p>
          <a:endParaRPr lang="en-US"/>
        </a:p>
      </dgm:t>
    </dgm:pt>
    <dgm:pt modelId="{C0EFE7BD-DE58-4205-BC24-5B2A5CF074FE}">
      <dgm:prSet phldrT="[Text]"/>
      <dgm:spPr/>
      <dgm:t>
        <a:bodyPr/>
        <a:lstStyle/>
        <a:p>
          <a:r>
            <a:rPr lang="en-US" dirty="0"/>
            <a:t>Employee Onboarding</a:t>
          </a:r>
        </a:p>
      </dgm:t>
    </dgm:pt>
    <dgm:pt modelId="{09127780-731C-48B2-B301-CC92FA223348}" type="parTrans" cxnId="{6B15271F-8D83-4512-818E-09688245C27B}">
      <dgm:prSet/>
      <dgm:spPr/>
      <dgm:t>
        <a:bodyPr/>
        <a:lstStyle/>
        <a:p>
          <a:endParaRPr lang="en-US"/>
        </a:p>
      </dgm:t>
    </dgm:pt>
    <dgm:pt modelId="{DB15C798-EB42-4FD9-8AE4-5C70FFC39672}" type="sibTrans" cxnId="{6B15271F-8D83-4512-818E-09688245C27B}">
      <dgm:prSet/>
      <dgm:spPr/>
      <dgm:t>
        <a:bodyPr/>
        <a:lstStyle/>
        <a:p>
          <a:endParaRPr lang="en-US"/>
        </a:p>
      </dgm:t>
    </dgm:pt>
    <dgm:pt modelId="{3A4878D8-3E92-43D5-8BAB-D05FEE123E7B}" type="pres">
      <dgm:prSet presAssocID="{677C1DC4-1C85-4752-AD53-FEAF6F89DA1F}" presName="Name0" presStyleCnt="0">
        <dgm:presLayoutVars>
          <dgm:chMax val="7"/>
          <dgm:chPref val="7"/>
          <dgm:dir/>
        </dgm:presLayoutVars>
      </dgm:prSet>
      <dgm:spPr/>
    </dgm:pt>
    <dgm:pt modelId="{65D5777F-E76D-4BBB-8D6E-134279A7799D}" type="pres">
      <dgm:prSet presAssocID="{677C1DC4-1C85-4752-AD53-FEAF6F89DA1F}" presName="Name1" presStyleCnt="0"/>
      <dgm:spPr/>
    </dgm:pt>
    <dgm:pt modelId="{B22C384A-1947-4A0C-B5A8-4DAF94BAD0D6}" type="pres">
      <dgm:prSet presAssocID="{677C1DC4-1C85-4752-AD53-FEAF6F89DA1F}" presName="cycle" presStyleCnt="0"/>
      <dgm:spPr/>
    </dgm:pt>
    <dgm:pt modelId="{0C21445C-5FE0-480D-8351-571DC4073D1C}" type="pres">
      <dgm:prSet presAssocID="{677C1DC4-1C85-4752-AD53-FEAF6F89DA1F}" presName="srcNode" presStyleLbl="node1" presStyleIdx="0" presStyleCnt="3"/>
      <dgm:spPr/>
    </dgm:pt>
    <dgm:pt modelId="{18AA831E-A877-46C9-B3A1-BEA2777C2F88}" type="pres">
      <dgm:prSet presAssocID="{677C1DC4-1C85-4752-AD53-FEAF6F89DA1F}" presName="conn" presStyleLbl="parChTrans1D2" presStyleIdx="0" presStyleCnt="1"/>
      <dgm:spPr/>
    </dgm:pt>
    <dgm:pt modelId="{B620212F-7C2A-4CB7-8274-408227EAE115}" type="pres">
      <dgm:prSet presAssocID="{677C1DC4-1C85-4752-AD53-FEAF6F89DA1F}" presName="extraNode" presStyleLbl="node1" presStyleIdx="0" presStyleCnt="3"/>
      <dgm:spPr/>
    </dgm:pt>
    <dgm:pt modelId="{DBC28ACA-4AC7-4D95-ADB3-43D506C9CF63}" type="pres">
      <dgm:prSet presAssocID="{677C1DC4-1C85-4752-AD53-FEAF6F89DA1F}" presName="dstNode" presStyleLbl="node1" presStyleIdx="0" presStyleCnt="3"/>
      <dgm:spPr/>
    </dgm:pt>
    <dgm:pt modelId="{BA58F19A-13C0-4D58-BB70-70D9BFA520FE}" type="pres">
      <dgm:prSet presAssocID="{E19B66EC-F12F-415B-B0A5-7702AB19F823}" presName="text_1" presStyleLbl="node1" presStyleIdx="0" presStyleCnt="3">
        <dgm:presLayoutVars>
          <dgm:bulletEnabled val="1"/>
        </dgm:presLayoutVars>
      </dgm:prSet>
      <dgm:spPr/>
    </dgm:pt>
    <dgm:pt modelId="{9E3C517A-AAE9-4342-8158-65CA3DBE47C6}" type="pres">
      <dgm:prSet presAssocID="{E19B66EC-F12F-415B-B0A5-7702AB19F823}" presName="accent_1" presStyleCnt="0"/>
      <dgm:spPr/>
    </dgm:pt>
    <dgm:pt modelId="{FE60012A-89B1-4EE8-B0EE-4E7FC4A377D3}" type="pres">
      <dgm:prSet presAssocID="{E19B66EC-F12F-415B-B0A5-7702AB19F823}" presName="accentRepeatNode" presStyleLbl="solidFgAcc1" presStyleIdx="0" presStyleCnt="3" custLinFactNeighborX="-5556" custLinFactNeighborY="3333"/>
      <dgm:spPr>
        <a:blipFill rotWithShape="0">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F6E1129C-3C86-4B12-8BE9-7C5746BFE9B8}" type="pres">
      <dgm:prSet presAssocID="{F53CF3B8-D482-4C30-8978-B5B2A407AFF7}" presName="text_2" presStyleLbl="node1" presStyleIdx="1" presStyleCnt="3">
        <dgm:presLayoutVars>
          <dgm:bulletEnabled val="1"/>
        </dgm:presLayoutVars>
      </dgm:prSet>
      <dgm:spPr/>
    </dgm:pt>
    <dgm:pt modelId="{251E2E98-BE6D-40AF-8B42-2F0F613124C0}" type="pres">
      <dgm:prSet presAssocID="{F53CF3B8-D482-4C30-8978-B5B2A407AFF7}" presName="accent_2" presStyleCnt="0"/>
      <dgm:spPr/>
    </dgm:pt>
    <dgm:pt modelId="{D7FD3908-ACDA-4D55-B0AF-9901A80DBF29}" type="pres">
      <dgm:prSet presAssocID="{F53CF3B8-D482-4C30-8978-B5B2A407AFF7}" presName="accentRepeatNode" presStyleLbl="solidFgAcc1" presStyleIdx="1" presStyleCnt="3"/>
      <dgm:spPr>
        <a:blipFill rotWithShape="0">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B578242C-D08F-441F-AE7E-872466CF01E4}" type="pres">
      <dgm:prSet presAssocID="{C0EFE7BD-DE58-4205-BC24-5B2A5CF074FE}" presName="text_3" presStyleLbl="node1" presStyleIdx="2" presStyleCnt="3">
        <dgm:presLayoutVars>
          <dgm:bulletEnabled val="1"/>
        </dgm:presLayoutVars>
      </dgm:prSet>
      <dgm:spPr/>
    </dgm:pt>
    <dgm:pt modelId="{045FA14C-F572-48FA-9B2B-077482AD774C}" type="pres">
      <dgm:prSet presAssocID="{C0EFE7BD-DE58-4205-BC24-5B2A5CF074FE}" presName="accent_3" presStyleCnt="0"/>
      <dgm:spPr/>
    </dgm:pt>
    <dgm:pt modelId="{74973AA1-CFB7-40D8-B487-58A1386D1D61}" type="pres">
      <dgm:prSet presAssocID="{C0EFE7BD-DE58-4205-BC24-5B2A5CF074FE}" presName="accentRepeatNode" presStyleLbl="solidFgAcc1" presStyleIdx="2" presStyleCnt="3"/>
      <dgm:spPr>
        <a:blipFill rotWithShape="0">
          <a:blip xmlns:r="http://schemas.openxmlformats.org/officeDocument/2006/relationships" r:embed="rId5">
            <a:biLevel thresh="25000"/>
          </a:blip>
          <a:srcRect/>
          <a:stretch>
            <a:fillRect/>
          </a:stretch>
        </a:blipFill>
      </dgm:spPr>
    </dgm:pt>
  </dgm:ptLst>
  <dgm:cxnLst>
    <dgm:cxn modelId="{6B15271F-8D83-4512-818E-09688245C27B}" srcId="{677C1DC4-1C85-4752-AD53-FEAF6F89DA1F}" destId="{C0EFE7BD-DE58-4205-BC24-5B2A5CF074FE}" srcOrd="2" destOrd="0" parTransId="{09127780-731C-48B2-B301-CC92FA223348}" sibTransId="{DB15C798-EB42-4FD9-8AE4-5C70FFC39672}"/>
    <dgm:cxn modelId="{0CAAE337-F343-4EF1-89EE-6EC61A617792}" srcId="{677C1DC4-1C85-4752-AD53-FEAF6F89DA1F}" destId="{F53CF3B8-D482-4C30-8978-B5B2A407AFF7}" srcOrd="1" destOrd="0" parTransId="{AC0E66B5-C703-432F-95C8-1F8605AC2328}" sibTransId="{1C697DB9-593A-4F01-9D50-305B3F163423}"/>
    <dgm:cxn modelId="{94B97A5F-5CF1-474F-B8D2-702C9D9304A0}" type="presOf" srcId="{677C1DC4-1C85-4752-AD53-FEAF6F89DA1F}" destId="{3A4878D8-3E92-43D5-8BAB-D05FEE123E7B}" srcOrd="0" destOrd="0" presId="urn:microsoft.com/office/officeart/2008/layout/VerticalCurvedList"/>
    <dgm:cxn modelId="{E0B52554-88DD-4783-B7C5-A284CC7C9925}" type="presOf" srcId="{E19B66EC-F12F-415B-B0A5-7702AB19F823}" destId="{BA58F19A-13C0-4D58-BB70-70D9BFA520FE}" srcOrd="0" destOrd="0" presId="urn:microsoft.com/office/officeart/2008/layout/VerticalCurvedList"/>
    <dgm:cxn modelId="{ABD350A3-4564-408D-8C6A-BA34DDE06F65}" type="presOf" srcId="{F53CF3B8-D482-4C30-8978-B5B2A407AFF7}" destId="{F6E1129C-3C86-4B12-8BE9-7C5746BFE9B8}" srcOrd="0" destOrd="0" presId="urn:microsoft.com/office/officeart/2008/layout/VerticalCurvedList"/>
    <dgm:cxn modelId="{6B9C17AC-63A4-425A-9193-5BF6A299D4F6}" srcId="{677C1DC4-1C85-4752-AD53-FEAF6F89DA1F}" destId="{E19B66EC-F12F-415B-B0A5-7702AB19F823}" srcOrd="0" destOrd="0" parTransId="{3464467E-12D3-4CC7-8B6F-B423613768EB}" sibTransId="{0A104FE4-FD97-49ED-8DA0-92A82BFC9FE1}"/>
    <dgm:cxn modelId="{639AD4C9-F41E-4723-B9CD-7CD9031405AA}" type="presOf" srcId="{0A104FE4-FD97-49ED-8DA0-92A82BFC9FE1}" destId="{18AA831E-A877-46C9-B3A1-BEA2777C2F88}" srcOrd="0" destOrd="0" presId="urn:microsoft.com/office/officeart/2008/layout/VerticalCurvedList"/>
    <dgm:cxn modelId="{0AE434F8-A537-4C20-A84E-56982FF8998A}" type="presOf" srcId="{C0EFE7BD-DE58-4205-BC24-5B2A5CF074FE}" destId="{B578242C-D08F-441F-AE7E-872466CF01E4}" srcOrd="0" destOrd="0" presId="urn:microsoft.com/office/officeart/2008/layout/VerticalCurvedList"/>
    <dgm:cxn modelId="{40015A8D-5A50-41DF-A492-0AA48668C3AE}" type="presParOf" srcId="{3A4878D8-3E92-43D5-8BAB-D05FEE123E7B}" destId="{65D5777F-E76D-4BBB-8D6E-134279A7799D}" srcOrd="0" destOrd="0" presId="urn:microsoft.com/office/officeart/2008/layout/VerticalCurvedList"/>
    <dgm:cxn modelId="{D8DD4509-D5C3-45BC-9B9B-0E36C56FE075}" type="presParOf" srcId="{65D5777F-E76D-4BBB-8D6E-134279A7799D}" destId="{B22C384A-1947-4A0C-B5A8-4DAF94BAD0D6}" srcOrd="0" destOrd="0" presId="urn:microsoft.com/office/officeart/2008/layout/VerticalCurvedList"/>
    <dgm:cxn modelId="{FFEC6332-F85E-49CA-9620-97C064F0F940}" type="presParOf" srcId="{B22C384A-1947-4A0C-B5A8-4DAF94BAD0D6}" destId="{0C21445C-5FE0-480D-8351-571DC4073D1C}" srcOrd="0" destOrd="0" presId="urn:microsoft.com/office/officeart/2008/layout/VerticalCurvedList"/>
    <dgm:cxn modelId="{3F9FB75D-6359-44B1-901E-557D03C5C79D}" type="presParOf" srcId="{B22C384A-1947-4A0C-B5A8-4DAF94BAD0D6}" destId="{18AA831E-A877-46C9-B3A1-BEA2777C2F88}" srcOrd="1" destOrd="0" presId="urn:microsoft.com/office/officeart/2008/layout/VerticalCurvedList"/>
    <dgm:cxn modelId="{8D6205C1-6609-4A1E-A2D3-EC0E0966E253}" type="presParOf" srcId="{B22C384A-1947-4A0C-B5A8-4DAF94BAD0D6}" destId="{B620212F-7C2A-4CB7-8274-408227EAE115}" srcOrd="2" destOrd="0" presId="urn:microsoft.com/office/officeart/2008/layout/VerticalCurvedList"/>
    <dgm:cxn modelId="{90066E49-CBA9-48BD-A10A-6DD0E9910912}" type="presParOf" srcId="{B22C384A-1947-4A0C-B5A8-4DAF94BAD0D6}" destId="{DBC28ACA-4AC7-4D95-ADB3-43D506C9CF63}" srcOrd="3" destOrd="0" presId="urn:microsoft.com/office/officeart/2008/layout/VerticalCurvedList"/>
    <dgm:cxn modelId="{506D32FE-9227-4752-92AE-15EC54DF2686}" type="presParOf" srcId="{65D5777F-E76D-4BBB-8D6E-134279A7799D}" destId="{BA58F19A-13C0-4D58-BB70-70D9BFA520FE}" srcOrd="1" destOrd="0" presId="urn:microsoft.com/office/officeart/2008/layout/VerticalCurvedList"/>
    <dgm:cxn modelId="{73FFCB78-E3B8-4705-B4E4-ADE62889C62B}" type="presParOf" srcId="{65D5777F-E76D-4BBB-8D6E-134279A7799D}" destId="{9E3C517A-AAE9-4342-8158-65CA3DBE47C6}" srcOrd="2" destOrd="0" presId="urn:microsoft.com/office/officeart/2008/layout/VerticalCurvedList"/>
    <dgm:cxn modelId="{CB05D61F-B5F1-4982-8634-B1B68EB6FE3B}" type="presParOf" srcId="{9E3C517A-AAE9-4342-8158-65CA3DBE47C6}" destId="{FE60012A-89B1-4EE8-B0EE-4E7FC4A377D3}" srcOrd="0" destOrd="0" presId="urn:microsoft.com/office/officeart/2008/layout/VerticalCurvedList"/>
    <dgm:cxn modelId="{E9AD1B21-765D-4A3F-AB76-06E230784FB7}" type="presParOf" srcId="{65D5777F-E76D-4BBB-8D6E-134279A7799D}" destId="{F6E1129C-3C86-4B12-8BE9-7C5746BFE9B8}" srcOrd="3" destOrd="0" presId="urn:microsoft.com/office/officeart/2008/layout/VerticalCurvedList"/>
    <dgm:cxn modelId="{DF697451-5279-4FE2-9D6F-FD998263D6CB}" type="presParOf" srcId="{65D5777F-E76D-4BBB-8D6E-134279A7799D}" destId="{251E2E98-BE6D-40AF-8B42-2F0F613124C0}" srcOrd="4" destOrd="0" presId="urn:microsoft.com/office/officeart/2008/layout/VerticalCurvedList"/>
    <dgm:cxn modelId="{AE098DC2-E348-4460-ABF8-B3246AC12070}" type="presParOf" srcId="{251E2E98-BE6D-40AF-8B42-2F0F613124C0}" destId="{D7FD3908-ACDA-4D55-B0AF-9901A80DBF29}" srcOrd="0" destOrd="0" presId="urn:microsoft.com/office/officeart/2008/layout/VerticalCurvedList"/>
    <dgm:cxn modelId="{4CC83823-8863-4BE4-A37D-A1481815550A}" type="presParOf" srcId="{65D5777F-E76D-4BBB-8D6E-134279A7799D}" destId="{B578242C-D08F-441F-AE7E-872466CF01E4}" srcOrd="5" destOrd="0" presId="urn:microsoft.com/office/officeart/2008/layout/VerticalCurvedList"/>
    <dgm:cxn modelId="{7F61C430-5ADD-483D-BC9C-A9B5E4D0028A}" type="presParOf" srcId="{65D5777F-E76D-4BBB-8D6E-134279A7799D}" destId="{045FA14C-F572-48FA-9B2B-077482AD774C}" srcOrd="6" destOrd="0" presId="urn:microsoft.com/office/officeart/2008/layout/VerticalCurvedList"/>
    <dgm:cxn modelId="{CD7AC90C-1AE2-4160-A292-575FCCA00017}" type="presParOf" srcId="{045FA14C-F572-48FA-9B2B-077482AD774C}" destId="{74973AA1-CFB7-40D8-B487-58A1386D1D6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7C1DC4-1C85-4752-AD53-FEAF6F89DA1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19B66EC-F12F-415B-B0A5-7702AB19F823}">
      <dgm:prSet phldrT="[Text]"/>
      <dgm:spPr/>
      <dgm:t>
        <a:bodyPr/>
        <a:lstStyle/>
        <a:p>
          <a:r>
            <a:rPr lang="en-US" dirty="0"/>
            <a:t>Staff Training</a:t>
          </a:r>
        </a:p>
      </dgm:t>
    </dgm:pt>
    <dgm:pt modelId="{3464467E-12D3-4CC7-8B6F-B423613768EB}" type="parTrans" cxnId="{6B9C17AC-63A4-425A-9193-5BF6A299D4F6}">
      <dgm:prSet/>
      <dgm:spPr/>
      <dgm:t>
        <a:bodyPr/>
        <a:lstStyle/>
        <a:p>
          <a:endParaRPr lang="en-US"/>
        </a:p>
      </dgm:t>
    </dgm:pt>
    <dgm:pt modelId="{0A104FE4-FD97-49ED-8DA0-92A82BFC9FE1}" type="sibTrans" cxnId="{6B9C17AC-63A4-425A-9193-5BF6A299D4F6}">
      <dgm:prSet/>
      <dgm:spPr/>
      <dgm:t>
        <a:bodyPr/>
        <a:lstStyle/>
        <a:p>
          <a:endParaRPr lang="en-US"/>
        </a:p>
      </dgm:t>
    </dgm:pt>
    <dgm:pt modelId="{F53CF3B8-D482-4C30-8978-B5B2A407AFF7}">
      <dgm:prSet phldrT="[Text]"/>
      <dgm:spPr/>
      <dgm:t>
        <a:bodyPr/>
        <a:lstStyle/>
        <a:p>
          <a:r>
            <a:rPr lang="en-US" dirty="0"/>
            <a:t>Workplace Preparation</a:t>
          </a:r>
        </a:p>
      </dgm:t>
    </dgm:pt>
    <dgm:pt modelId="{AC0E66B5-C703-432F-95C8-1F8605AC2328}" type="parTrans" cxnId="{0CAAE337-F343-4EF1-89EE-6EC61A617792}">
      <dgm:prSet/>
      <dgm:spPr/>
      <dgm:t>
        <a:bodyPr/>
        <a:lstStyle/>
        <a:p>
          <a:endParaRPr lang="en-US"/>
        </a:p>
      </dgm:t>
    </dgm:pt>
    <dgm:pt modelId="{1C697DB9-593A-4F01-9D50-305B3F163423}" type="sibTrans" cxnId="{0CAAE337-F343-4EF1-89EE-6EC61A617792}">
      <dgm:prSet/>
      <dgm:spPr/>
      <dgm:t>
        <a:bodyPr/>
        <a:lstStyle/>
        <a:p>
          <a:endParaRPr lang="en-US"/>
        </a:p>
      </dgm:t>
    </dgm:pt>
    <dgm:pt modelId="{C0EFE7BD-DE58-4205-BC24-5B2A5CF074FE}">
      <dgm:prSet phldrT="[Text]"/>
      <dgm:spPr/>
      <dgm:t>
        <a:bodyPr/>
        <a:lstStyle/>
        <a:p>
          <a:r>
            <a:rPr lang="en-US" dirty="0"/>
            <a:t>Employee Onboarding</a:t>
          </a:r>
        </a:p>
      </dgm:t>
    </dgm:pt>
    <dgm:pt modelId="{09127780-731C-48B2-B301-CC92FA223348}" type="parTrans" cxnId="{6B15271F-8D83-4512-818E-09688245C27B}">
      <dgm:prSet/>
      <dgm:spPr/>
      <dgm:t>
        <a:bodyPr/>
        <a:lstStyle/>
        <a:p>
          <a:endParaRPr lang="en-US"/>
        </a:p>
      </dgm:t>
    </dgm:pt>
    <dgm:pt modelId="{DB15C798-EB42-4FD9-8AE4-5C70FFC39672}" type="sibTrans" cxnId="{6B15271F-8D83-4512-818E-09688245C27B}">
      <dgm:prSet/>
      <dgm:spPr/>
      <dgm:t>
        <a:bodyPr/>
        <a:lstStyle/>
        <a:p>
          <a:endParaRPr lang="en-US"/>
        </a:p>
      </dgm:t>
    </dgm:pt>
    <dgm:pt modelId="{3A4878D8-3E92-43D5-8BAB-D05FEE123E7B}" type="pres">
      <dgm:prSet presAssocID="{677C1DC4-1C85-4752-AD53-FEAF6F89DA1F}" presName="Name0" presStyleCnt="0">
        <dgm:presLayoutVars>
          <dgm:chMax val="7"/>
          <dgm:chPref val="7"/>
          <dgm:dir/>
        </dgm:presLayoutVars>
      </dgm:prSet>
      <dgm:spPr/>
    </dgm:pt>
    <dgm:pt modelId="{65D5777F-E76D-4BBB-8D6E-134279A7799D}" type="pres">
      <dgm:prSet presAssocID="{677C1DC4-1C85-4752-AD53-FEAF6F89DA1F}" presName="Name1" presStyleCnt="0"/>
      <dgm:spPr/>
    </dgm:pt>
    <dgm:pt modelId="{B22C384A-1947-4A0C-B5A8-4DAF94BAD0D6}" type="pres">
      <dgm:prSet presAssocID="{677C1DC4-1C85-4752-AD53-FEAF6F89DA1F}" presName="cycle" presStyleCnt="0"/>
      <dgm:spPr/>
    </dgm:pt>
    <dgm:pt modelId="{0C21445C-5FE0-480D-8351-571DC4073D1C}" type="pres">
      <dgm:prSet presAssocID="{677C1DC4-1C85-4752-AD53-FEAF6F89DA1F}" presName="srcNode" presStyleLbl="node1" presStyleIdx="0" presStyleCnt="3"/>
      <dgm:spPr/>
    </dgm:pt>
    <dgm:pt modelId="{18AA831E-A877-46C9-B3A1-BEA2777C2F88}" type="pres">
      <dgm:prSet presAssocID="{677C1DC4-1C85-4752-AD53-FEAF6F89DA1F}" presName="conn" presStyleLbl="parChTrans1D2" presStyleIdx="0" presStyleCnt="1"/>
      <dgm:spPr/>
    </dgm:pt>
    <dgm:pt modelId="{B620212F-7C2A-4CB7-8274-408227EAE115}" type="pres">
      <dgm:prSet presAssocID="{677C1DC4-1C85-4752-AD53-FEAF6F89DA1F}" presName="extraNode" presStyleLbl="node1" presStyleIdx="0" presStyleCnt="3"/>
      <dgm:spPr/>
    </dgm:pt>
    <dgm:pt modelId="{DBC28ACA-4AC7-4D95-ADB3-43D506C9CF63}" type="pres">
      <dgm:prSet presAssocID="{677C1DC4-1C85-4752-AD53-FEAF6F89DA1F}" presName="dstNode" presStyleLbl="node1" presStyleIdx="0" presStyleCnt="3"/>
      <dgm:spPr/>
    </dgm:pt>
    <dgm:pt modelId="{BA58F19A-13C0-4D58-BB70-70D9BFA520FE}" type="pres">
      <dgm:prSet presAssocID="{E19B66EC-F12F-415B-B0A5-7702AB19F823}" presName="text_1" presStyleLbl="node1" presStyleIdx="0" presStyleCnt="3">
        <dgm:presLayoutVars>
          <dgm:bulletEnabled val="1"/>
        </dgm:presLayoutVars>
      </dgm:prSet>
      <dgm:spPr/>
    </dgm:pt>
    <dgm:pt modelId="{9E3C517A-AAE9-4342-8158-65CA3DBE47C6}" type="pres">
      <dgm:prSet presAssocID="{E19B66EC-F12F-415B-B0A5-7702AB19F823}" presName="accent_1" presStyleCnt="0"/>
      <dgm:spPr/>
    </dgm:pt>
    <dgm:pt modelId="{FE60012A-89B1-4EE8-B0EE-4E7FC4A377D3}" type="pres">
      <dgm:prSet presAssocID="{E19B66EC-F12F-415B-B0A5-7702AB19F823}" presName="accentRepeatNode" presStyleLbl="solidFgAcc1" presStyleIdx="0" presStyleCnt="3" custLinFactNeighborX="-5556" custLinFactNeighborY="3333"/>
      <dgm:spPr>
        <a:blipFill rotWithShape="0">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F6E1129C-3C86-4B12-8BE9-7C5746BFE9B8}" type="pres">
      <dgm:prSet presAssocID="{F53CF3B8-D482-4C30-8978-B5B2A407AFF7}" presName="text_2" presStyleLbl="node1" presStyleIdx="1" presStyleCnt="3">
        <dgm:presLayoutVars>
          <dgm:bulletEnabled val="1"/>
        </dgm:presLayoutVars>
      </dgm:prSet>
      <dgm:spPr/>
    </dgm:pt>
    <dgm:pt modelId="{251E2E98-BE6D-40AF-8B42-2F0F613124C0}" type="pres">
      <dgm:prSet presAssocID="{F53CF3B8-D482-4C30-8978-B5B2A407AFF7}" presName="accent_2" presStyleCnt="0"/>
      <dgm:spPr/>
    </dgm:pt>
    <dgm:pt modelId="{D7FD3908-ACDA-4D55-B0AF-9901A80DBF29}" type="pres">
      <dgm:prSet presAssocID="{F53CF3B8-D482-4C30-8978-B5B2A407AFF7}" presName="accentRepeatNode" presStyleLbl="solidFgAcc1" presStyleIdx="1" presStyleCnt="3"/>
      <dgm:spPr>
        <a:blipFill rotWithShape="0">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B578242C-D08F-441F-AE7E-872466CF01E4}" type="pres">
      <dgm:prSet presAssocID="{C0EFE7BD-DE58-4205-BC24-5B2A5CF074FE}" presName="text_3" presStyleLbl="node1" presStyleIdx="2" presStyleCnt="3">
        <dgm:presLayoutVars>
          <dgm:bulletEnabled val="1"/>
        </dgm:presLayoutVars>
      </dgm:prSet>
      <dgm:spPr/>
    </dgm:pt>
    <dgm:pt modelId="{045FA14C-F572-48FA-9B2B-077482AD774C}" type="pres">
      <dgm:prSet presAssocID="{C0EFE7BD-DE58-4205-BC24-5B2A5CF074FE}" presName="accent_3" presStyleCnt="0"/>
      <dgm:spPr/>
    </dgm:pt>
    <dgm:pt modelId="{74973AA1-CFB7-40D8-B487-58A1386D1D61}" type="pres">
      <dgm:prSet presAssocID="{C0EFE7BD-DE58-4205-BC24-5B2A5CF074FE}" presName="accentRepeatNode" presStyleLbl="solidFgAcc1" presStyleIdx="2" presStyleCnt="3"/>
      <dgm:spPr>
        <a:blipFill rotWithShape="0">
          <a:blip xmlns:r="http://schemas.openxmlformats.org/officeDocument/2006/relationships" r:embed="rId5">
            <a:biLevel thresh="25000"/>
          </a:blip>
          <a:srcRect/>
          <a:stretch>
            <a:fillRect/>
          </a:stretch>
        </a:blipFill>
      </dgm:spPr>
    </dgm:pt>
  </dgm:ptLst>
  <dgm:cxnLst>
    <dgm:cxn modelId="{6B15271F-8D83-4512-818E-09688245C27B}" srcId="{677C1DC4-1C85-4752-AD53-FEAF6F89DA1F}" destId="{C0EFE7BD-DE58-4205-BC24-5B2A5CF074FE}" srcOrd="2" destOrd="0" parTransId="{09127780-731C-48B2-B301-CC92FA223348}" sibTransId="{DB15C798-EB42-4FD9-8AE4-5C70FFC39672}"/>
    <dgm:cxn modelId="{0CAAE337-F343-4EF1-89EE-6EC61A617792}" srcId="{677C1DC4-1C85-4752-AD53-FEAF6F89DA1F}" destId="{F53CF3B8-D482-4C30-8978-B5B2A407AFF7}" srcOrd="1" destOrd="0" parTransId="{AC0E66B5-C703-432F-95C8-1F8605AC2328}" sibTransId="{1C697DB9-593A-4F01-9D50-305B3F163423}"/>
    <dgm:cxn modelId="{94B97A5F-5CF1-474F-B8D2-702C9D9304A0}" type="presOf" srcId="{677C1DC4-1C85-4752-AD53-FEAF6F89DA1F}" destId="{3A4878D8-3E92-43D5-8BAB-D05FEE123E7B}" srcOrd="0" destOrd="0" presId="urn:microsoft.com/office/officeart/2008/layout/VerticalCurvedList"/>
    <dgm:cxn modelId="{E0B52554-88DD-4783-B7C5-A284CC7C9925}" type="presOf" srcId="{E19B66EC-F12F-415B-B0A5-7702AB19F823}" destId="{BA58F19A-13C0-4D58-BB70-70D9BFA520FE}" srcOrd="0" destOrd="0" presId="urn:microsoft.com/office/officeart/2008/layout/VerticalCurvedList"/>
    <dgm:cxn modelId="{ABD350A3-4564-408D-8C6A-BA34DDE06F65}" type="presOf" srcId="{F53CF3B8-D482-4C30-8978-B5B2A407AFF7}" destId="{F6E1129C-3C86-4B12-8BE9-7C5746BFE9B8}" srcOrd="0" destOrd="0" presId="urn:microsoft.com/office/officeart/2008/layout/VerticalCurvedList"/>
    <dgm:cxn modelId="{6B9C17AC-63A4-425A-9193-5BF6A299D4F6}" srcId="{677C1DC4-1C85-4752-AD53-FEAF6F89DA1F}" destId="{E19B66EC-F12F-415B-B0A5-7702AB19F823}" srcOrd="0" destOrd="0" parTransId="{3464467E-12D3-4CC7-8B6F-B423613768EB}" sibTransId="{0A104FE4-FD97-49ED-8DA0-92A82BFC9FE1}"/>
    <dgm:cxn modelId="{639AD4C9-F41E-4723-B9CD-7CD9031405AA}" type="presOf" srcId="{0A104FE4-FD97-49ED-8DA0-92A82BFC9FE1}" destId="{18AA831E-A877-46C9-B3A1-BEA2777C2F88}" srcOrd="0" destOrd="0" presId="urn:microsoft.com/office/officeart/2008/layout/VerticalCurvedList"/>
    <dgm:cxn modelId="{0AE434F8-A537-4C20-A84E-56982FF8998A}" type="presOf" srcId="{C0EFE7BD-DE58-4205-BC24-5B2A5CF074FE}" destId="{B578242C-D08F-441F-AE7E-872466CF01E4}" srcOrd="0" destOrd="0" presId="urn:microsoft.com/office/officeart/2008/layout/VerticalCurvedList"/>
    <dgm:cxn modelId="{40015A8D-5A50-41DF-A492-0AA48668C3AE}" type="presParOf" srcId="{3A4878D8-3E92-43D5-8BAB-D05FEE123E7B}" destId="{65D5777F-E76D-4BBB-8D6E-134279A7799D}" srcOrd="0" destOrd="0" presId="urn:microsoft.com/office/officeart/2008/layout/VerticalCurvedList"/>
    <dgm:cxn modelId="{D8DD4509-D5C3-45BC-9B9B-0E36C56FE075}" type="presParOf" srcId="{65D5777F-E76D-4BBB-8D6E-134279A7799D}" destId="{B22C384A-1947-4A0C-B5A8-4DAF94BAD0D6}" srcOrd="0" destOrd="0" presId="urn:microsoft.com/office/officeart/2008/layout/VerticalCurvedList"/>
    <dgm:cxn modelId="{FFEC6332-F85E-49CA-9620-97C064F0F940}" type="presParOf" srcId="{B22C384A-1947-4A0C-B5A8-4DAF94BAD0D6}" destId="{0C21445C-5FE0-480D-8351-571DC4073D1C}" srcOrd="0" destOrd="0" presId="urn:microsoft.com/office/officeart/2008/layout/VerticalCurvedList"/>
    <dgm:cxn modelId="{3F9FB75D-6359-44B1-901E-557D03C5C79D}" type="presParOf" srcId="{B22C384A-1947-4A0C-B5A8-4DAF94BAD0D6}" destId="{18AA831E-A877-46C9-B3A1-BEA2777C2F88}" srcOrd="1" destOrd="0" presId="urn:microsoft.com/office/officeart/2008/layout/VerticalCurvedList"/>
    <dgm:cxn modelId="{8D6205C1-6609-4A1E-A2D3-EC0E0966E253}" type="presParOf" srcId="{B22C384A-1947-4A0C-B5A8-4DAF94BAD0D6}" destId="{B620212F-7C2A-4CB7-8274-408227EAE115}" srcOrd="2" destOrd="0" presId="urn:microsoft.com/office/officeart/2008/layout/VerticalCurvedList"/>
    <dgm:cxn modelId="{90066E49-CBA9-48BD-A10A-6DD0E9910912}" type="presParOf" srcId="{B22C384A-1947-4A0C-B5A8-4DAF94BAD0D6}" destId="{DBC28ACA-4AC7-4D95-ADB3-43D506C9CF63}" srcOrd="3" destOrd="0" presId="urn:microsoft.com/office/officeart/2008/layout/VerticalCurvedList"/>
    <dgm:cxn modelId="{506D32FE-9227-4752-92AE-15EC54DF2686}" type="presParOf" srcId="{65D5777F-E76D-4BBB-8D6E-134279A7799D}" destId="{BA58F19A-13C0-4D58-BB70-70D9BFA520FE}" srcOrd="1" destOrd="0" presId="urn:microsoft.com/office/officeart/2008/layout/VerticalCurvedList"/>
    <dgm:cxn modelId="{73FFCB78-E3B8-4705-B4E4-ADE62889C62B}" type="presParOf" srcId="{65D5777F-E76D-4BBB-8D6E-134279A7799D}" destId="{9E3C517A-AAE9-4342-8158-65CA3DBE47C6}" srcOrd="2" destOrd="0" presId="urn:microsoft.com/office/officeart/2008/layout/VerticalCurvedList"/>
    <dgm:cxn modelId="{CB05D61F-B5F1-4982-8634-B1B68EB6FE3B}" type="presParOf" srcId="{9E3C517A-AAE9-4342-8158-65CA3DBE47C6}" destId="{FE60012A-89B1-4EE8-B0EE-4E7FC4A377D3}" srcOrd="0" destOrd="0" presId="urn:microsoft.com/office/officeart/2008/layout/VerticalCurvedList"/>
    <dgm:cxn modelId="{E9AD1B21-765D-4A3F-AB76-06E230784FB7}" type="presParOf" srcId="{65D5777F-E76D-4BBB-8D6E-134279A7799D}" destId="{F6E1129C-3C86-4B12-8BE9-7C5746BFE9B8}" srcOrd="3" destOrd="0" presId="urn:microsoft.com/office/officeart/2008/layout/VerticalCurvedList"/>
    <dgm:cxn modelId="{DF697451-5279-4FE2-9D6F-FD998263D6CB}" type="presParOf" srcId="{65D5777F-E76D-4BBB-8D6E-134279A7799D}" destId="{251E2E98-BE6D-40AF-8B42-2F0F613124C0}" srcOrd="4" destOrd="0" presId="urn:microsoft.com/office/officeart/2008/layout/VerticalCurvedList"/>
    <dgm:cxn modelId="{AE098DC2-E348-4460-ABF8-B3246AC12070}" type="presParOf" srcId="{251E2E98-BE6D-40AF-8B42-2F0F613124C0}" destId="{D7FD3908-ACDA-4D55-B0AF-9901A80DBF29}" srcOrd="0" destOrd="0" presId="urn:microsoft.com/office/officeart/2008/layout/VerticalCurvedList"/>
    <dgm:cxn modelId="{4CC83823-8863-4BE4-A37D-A1481815550A}" type="presParOf" srcId="{65D5777F-E76D-4BBB-8D6E-134279A7799D}" destId="{B578242C-D08F-441F-AE7E-872466CF01E4}" srcOrd="5" destOrd="0" presId="urn:microsoft.com/office/officeart/2008/layout/VerticalCurvedList"/>
    <dgm:cxn modelId="{7F61C430-5ADD-483D-BC9C-A9B5E4D0028A}" type="presParOf" srcId="{65D5777F-E76D-4BBB-8D6E-134279A7799D}" destId="{045FA14C-F572-48FA-9B2B-077482AD774C}" srcOrd="6" destOrd="0" presId="urn:microsoft.com/office/officeart/2008/layout/VerticalCurvedList"/>
    <dgm:cxn modelId="{CD7AC90C-1AE2-4160-A292-575FCCA00017}" type="presParOf" srcId="{045FA14C-F572-48FA-9B2B-077482AD774C}" destId="{74973AA1-CFB7-40D8-B487-58A1386D1D6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08CC1-3267-4D11-B156-C02038D9D047}">
      <dsp:nvSpPr>
        <dsp:cNvPr id="0" name=""/>
        <dsp:cNvSpPr/>
      </dsp:nvSpPr>
      <dsp:spPr>
        <a:xfrm>
          <a:off x="0" y="0"/>
          <a:ext cx="97821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EDD071-BC87-4857-9670-E3F75C15CEB5}">
      <dsp:nvSpPr>
        <dsp:cNvPr id="0" name=""/>
        <dsp:cNvSpPr/>
      </dsp:nvSpPr>
      <dsp:spPr>
        <a:xfrm>
          <a:off x="0" y="0"/>
          <a:ext cx="1956435" cy="114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a:t>&gt;50%</a:t>
          </a:r>
        </a:p>
      </dsp:txBody>
      <dsp:txXfrm>
        <a:off x="0" y="0"/>
        <a:ext cx="1956435" cy="1143000"/>
      </dsp:txXfrm>
    </dsp:sp>
    <dsp:sp modelId="{DF3F7879-C4E0-410F-8E82-35C037FF3B34}">
      <dsp:nvSpPr>
        <dsp:cNvPr id="0" name=""/>
        <dsp:cNvSpPr/>
      </dsp:nvSpPr>
      <dsp:spPr>
        <a:xfrm>
          <a:off x="2103167" y="51903"/>
          <a:ext cx="7679007" cy="10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Unemployed and out of college</a:t>
          </a:r>
        </a:p>
      </dsp:txBody>
      <dsp:txXfrm>
        <a:off x="2103167" y="51903"/>
        <a:ext cx="7679007" cy="1038076"/>
      </dsp:txXfrm>
    </dsp:sp>
    <dsp:sp modelId="{1A6B5CCF-A62A-454E-ABE7-51269F2659B7}">
      <dsp:nvSpPr>
        <dsp:cNvPr id="0" name=""/>
        <dsp:cNvSpPr/>
      </dsp:nvSpPr>
      <dsp:spPr>
        <a:xfrm>
          <a:off x="1956435" y="1089979"/>
          <a:ext cx="78257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0E8A23-C438-44E9-9749-FEFA6FE92722}">
      <dsp:nvSpPr>
        <dsp:cNvPr id="0" name=""/>
        <dsp:cNvSpPr/>
      </dsp:nvSpPr>
      <dsp:spPr>
        <a:xfrm>
          <a:off x="0" y="1143000"/>
          <a:ext cx="97821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EAAEE9-FA75-4B02-AB09-067686A78246}">
      <dsp:nvSpPr>
        <dsp:cNvPr id="0" name=""/>
        <dsp:cNvSpPr/>
      </dsp:nvSpPr>
      <dsp:spPr>
        <a:xfrm>
          <a:off x="0" y="1143000"/>
          <a:ext cx="1956435" cy="114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a:t>15% </a:t>
          </a:r>
        </a:p>
      </dsp:txBody>
      <dsp:txXfrm>
        <a:off x="0" y="1143000"/>
        <a:ext cx="1956435" cy="1143000"/>
      </dsp:txXfrm>
    </dsp:sp>
    <dsp:sp modelId="{F88F37FD-68C7-4D11-9A15-F99E11DD1DA8}">
      <dsp:nvSpPr>
        <dsp:cNvPr id="0" name=""/>
        <dsp:cNvSpPr/>
      </dsp:nvSpPr>
      <dsp:spPr>
        <a:xfrm>
          <a:off x="2103167" y="1194903"/>
          <a:ext cx="7679007" cy="10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Employed Rate</a:t>
          </a:r>
        </a:p>
      </dsp:txBody>
      <dsp:txXfrm>
        <a:off x="2103167" y="1194903"/>
        <a:ext cx="7679007" cy="1038076"/>
      </dsp:txXfrm>
    </dsp:sp>
    <dsp:sp modelId="{185F6A8B-D62C-4EDF-B009-418B11BB9CBD}">
      <dsp:nvSpPr>
        <dsp:cNvPr id="0" name=""/>
        <dsp:cNvSpPr/>
      </dsp:nvSpPr>
      <dsp:spPr>
        <a:xfrm>
          <a:off x="1956435" y="2232979"/>
          <a:ext cx="78257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539C4B-8EA2-4307-BC19-F993F72D56FB}">
      <dsp:nvSpPr>
        <dsp:cNvPr id="0" name=""/>
        <dsp:cNvSpPr/>
      </dsp:nvSpPr>
      <dsp:spPr>
        <a:xfrm>
          <a:off x="0" y="2286000"/>
          <a:ext cx="97821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BDF704-E83F-49D3-9D44-668EE3BCC466}">
      <dsp:nvSpPr>
        <dsp:cNvPr id="0" name=""/>
        <dsp:cNvSpPr/>
      </dsp:nvSpPr>
      <dsp:spPr>
        <a:xfrm>
          <a:off x="0" y="2286000"/>
          <a:ext cx="1956435" cy="114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a:t>$160</a:t>
          </a:r>
        </a:p>
      </dsp:txBody>
      <dsp:txXfrm>
        <a:off x="0" y="2286000"/>
        <a:ext cx="1956435" cy="1143000"/>
      </dsp:txXfrm>
    </dsp:sp>
    <dsp:sp modelId="{84C0B1B8-7419-4310-B714-297BAB90169E}">
      <dsp:nvSpPr>
        <dsp:cNvPr id="0" name=""/>
        <dsp:cNvSpPr/>
      </dsp:nvSpPr>
      <dsp:spPr>
        <a:xfrm>
          <a:off x="2103167" y="2337903"/>
          <a:ext cx="7679007" cy="10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Median weekly pay </a:t>
          </a:r>
        </a:p>
      </dsp:txBody>
      <dsp:txXfrm>
        <a:off x="2103167" y="2337903"/>
        <a:ext cx="7679007" cy="1038076"/>
      </dsp:txXfrm>
    </dsp:sp>
    <dsp:sp modelId="{4EF893C5-2CE5-4D65-84A4-796A04DDA916}">
      <dsp:nvSpPr>
        <dsp:cNvPr id="0" name=""/>
        <dsp:cNvSpPr/>
      </dsp:nvSpPr>
      <dsp:spPr>
        <a:xfrm>
          <a:off x="1956435" y="3375979"/>
          <a:ext cx="78257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7853BA-EE8B-453C-9CE2-DFAF03F61403}">
      <dsp:nvSpPr>
        <dsp:cNvPr id="0" name=""/>
        <dsp:cNvSpPr/>
      </dsp:nvSpPr>
      <dsp:spPr>
        <a:xfrm>
          <a:off x="0" y="3429000"/>
          <a:ext cx="97821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323731-F83F-45D0-BD42-E76071C3446B}">
      <dsp:nvSpPr>
        <dsp:cNvPr id="0" name=""/>
        <dsp:cNvSpPr/>
      </dsp:nvSpPr>
      <dsp:spPr>
        <a:xfrm>
          <a:off x="0" y="3429000"/>
          <a:ext cx="1956435" cy="114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 50%</a:t>
          </a:r>
          <a:endParaRPr lang="en-US" sz="4500" kern="1200" dirty="0"/>
        </a:p>
      </dsp:txBody>
      <dsp:txXfrm>
        <a:off x="0" y="3429000"/>
        <a:ext cx="1956435" cy="1143000"/>
      </dsp:txXfrm>
    </dsp:sp>
    <dsp:sp modelId="{6D45BA2F-A509-4F65-82EB-C654794F627D}">
      <dsp:nvSpPr>
        <dsp:cNvPr id="0" name=""/>
        <dsp:cNvSpPr/>
      </dsp:nvSpPr>
      <dsp:spPr>
        <a:xfrm>
          <a:off x="2103167" y="3480903"/>
          <a:ext cx="7679007" cy="10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25-year-olds never had a paying job</a:t>
          </a:r>
        </a:p>
      </dsp:txBody>
      <dsp:txXfrm>
        <a:off x="2103167" y="3480903"/>
        <a:ext cx="7679007" cy="1038076"/>
      </dsp:txXfrm>
    </dsp:sp>
    <dsp:sp modelId="{7EB1FD6C-4AF7-42EF-AAAE-9F33D0573742}">
      <dsp:nvSpPr>
        <dsp:cNvPr id="0" name=""/>
        <dsp:cNvSpPr/>
      </dsp:nvSpPr>
      <dsp:spPr>
        <a:xfrm>
          <a:off x="1956435" y="4518979"/>
          <a:ext cx="78257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A831E-A877-46C9-B3A1-BEA2777C2F88}">
      <dsp:nvSpPr>
        <dsp:cNvPr id="0" name=""/>
        <dsp:cNvSpPr/>
      </dsp:nvSpPr>
      <dsp:spPr>
        <a:xfrm>
          <a:off x="-5168961" y="-791784"/>
          <a:ext cx="6155568" cy="6155568"/>
        </a:xfrm>
        <a:prstGeom prst="blockArc">
          <a:avLst>
            <a:gd name="adj1" fmla="val 18900000"/>
            <a:gd name="adj2" fmla="val 2700000"/>
            <a:gd name="adj3" fmla="val 35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58F19A-13C0-4D58-BB70-70D9BFA520FE}">
      <dsp:nvSpPr>
        <dsp:cNvPr id="0" name=""/>
        <dsp:cNvSpPr/>
      </dsp:nvSpPr>
      <dsp:spPr>
        <a:xfrm>
          <a:off x="634593" y="457200"/>
          <a:ext cx="9084487" cy="9144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5805" tIns="119380" rIns="119380" bIns="119380" numCol="1" spcCol="1270" anchor="ctr" anchorCtr="0">
          <a:noAutofit/>
        </a:bodyPr>
        <a:lstStyle/>
        <a:p>
          <a:pPr marL="0" lvl="0" indent="0" algn="l" defTabSz="2089150">
            <a:lnSpc>
              <a:spcPct val="90000"/>
            </a:lnSpc>
            <a:spcBef>
              <a:spcPct val="0"/>
            </a:spcBef>
            <a:spcAft>
              <a:spcPct val="35000"/>
            </a:spcAft>
            <a:buNone/>
          </a:pPr>
          <a:r>
            <a:rPr lang="en-US" sz="4700" kern="1200" dirty="0"/>
            <a:t>Staff Training</a:t>
          </a:r>
        </a:p>
      </dsp:txBody>
      <dsp:txXfrm>
        <a:off x="634593" y="457200"/>
        <a:ext cx="9084487" cy="914400"/>
      </dsp:txXfrm>
    </dsp:sp>
    <dsp:sp modelId="{FE60012A-89B1-4EE8-B0EE-4E7FC4A377D3}">
      <dsp:nvSpPr>
        <dsp:cNvPr id="0" name=""/>
        <dsp:cNvSpPr/>
      </dsp:nvSpPr>
      <dsp:spPr>
        <a:xfrm>
          <a:off x="0" y="380996"/>
          <a:ext cx="1143000" cy="1143000"/>
        </a:xfrm>
        <a:prstGeom prst="ellipse">
          <a:avLst/>
        </a:prstGeom>
        <a:blipFill rotWithShape="0">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E1129C-3C86-4B12-8BE9-7C5746BFE9B8}">
      <dsp:nvSpPr>
        <dsp:cNvPr id="0" name=""/>
        <dsp:cNvSpPr/>
      </dsp:nvSpPr>
      <dsp:spPr>
        <a:xfrm>
          <a:off x="966978" y="1828800"/>
          <a:ext cx="8752103" cy="9144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5805" tIns="119380" rIns="119380" bIns="119380" numCol="1" spcCol="1270" anchor="ctr" anchorCtr="0">
          <a:noAutofit/>
        </a:bodyPr>
        <a:lstStyle/>
        <a:p>
          <a:pPr marL="0" lvl="0" indent="0" algn="l" defTabSz="2089150">
            <a:lnSpc>
              <a:spcPct val="90000"/>
            </a:lnSpc>
            <a:spcBef>
              <a:spcPct val="0"/>
            </a:spcBef>
            <a:spcAft>
              <a:spcPct val="35000"/>
            </a:spcAft>
            <a:buNone/>
          </a:pPr>
          <a:r>
            <a:rPr lang="en-US" sz="4700" kern="1200" dirty="0"/>
            <a:t>Workplace Preparation</a:t>
          </a:r>
        </a:p>
      </dsp:txBody>
      <dsp:txXfrm>
        <a:off x="966978" y="1828800"/>
        <a:ext cx="8752103" cy="914400"/>
      </dsp:txXfrm>
    </dsp:sp>
    <dsp:sp modelId="{D7FD3908-ACDA-4D55-B0AF-9901A80DBF29}">
      <dsp:nvSpPr>
        <dsp:cNvPr id="0" name=""/>
        <dsp:cNvSpPr/>
      </dsp:nvSpPr>
      <dsp:spPr>
        <a:xfrm>
          <a:off x="395478" y="1714500"/>
          <a:ext cx="1143000" cy="1143000"/>
        </a:xfrm>
        <a:prstGeom prst="ellipse">
          <a:avLst/>
        </a:prstGeom>
        <a:blipFill rotWithShape="0">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78242C-D08F-441F-AE7E-872466CF01E4}">
      <dsp:nvSpPr>
        <dsp:cNvPr id="0" name=""/>
        <dsp:cNvSpPr/>
      </dsp:nvSpPr>
      <dsp:spPr>
        <a:xfrm>
          <a:off x="634593" y="3200400"/>
          <a:ext cx="9084487" cy="9144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5805" tIns="119380" rIns="119380" bIns="119380" numCol="1" spcCol="1270" anchor="ctr" anchorCtr="0">
          <a:noAutofit/>
        </a:bodyPr>
        <a:lstStyle/>
        <a:p>
          <a:pPr marL="0" lvl="0" indent="0" algn="l" defTabSz="2089150">
            <a:lnSpc>
              <a:spcPct val="90000"/>
            </a:lnSpc>
            <a:spcBef>
              <a:spcPct val="0"/>
            </a:spcBef>
            <a:spcAft>
              <a:spcPct val="35000"/>
            </a:spcAft>
            <a:buNone/>
          </a:pPr>
          <a:r>
            <a:rPr lang="en-US" sz="4700" kern="1200" dirty="0"/>
            <a:t>Employee Onboarding</a:t>
          </a:r>
        </a:p>
      </dsp:txBody>
      <dsp:txXfrm>
        <a:off x="634593" y="3200400"/>
        <a:ext cx="9084487" cy="914400"/>
      </dsp:txXfrm>
    </dsp:sp>
    <dsp:sp modelId="{74973AA1-CFB7-40D8-B487-58A1386D1D61}">
      <dsp:nvSpPr>
        <dsp:cNvPr id="0" name=""/>
        <dsp:cNvSpPr/>
      </dsp:nvSpPr>
      <dsp:spPr>
        <a:xfrm>
          <a:off x="63093" y="3086100"/>
          <a:ext cx="1143000" cy="1143000"/>
        </a:xfrm>
        <a:prstGeom prst="ellipse">
          <a:avLst/>
        </a:prstGeom>
        <a:blipFill rotWithShape="0">
          <a:blip xmlns:r="http://schemas.openxmlformats.org/officeDocument/2006/relationships" r:embed="rId5">
            <a:biLevel thresh="25000"/>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A831E-A877-46C9-B3A1-BEA2777C2F88}">
      <dsp:nvSpPr>
        <dsp:cNvPr id="0" name=""/>
        <dsp:cNvSpPr/>
      </dsp:nvSpPr>
      <dsp:spPr>
        <a:xfrm>
          <a:off x="-5168961" y="-791784"/>
          <a:ext cx="6155568" cy="6155568"/>
        </a:xfrm>
        <a:prstGeom prst="blockArc">
          <a:avLst>
            <a:gd name="adj1" fmla="val 18900000"/>
            <a:gd name="adj2" fmla="val 2700000"/>
            <a:gd name="adj3" fmla="val 35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58F19A-13C0-4D58-BB70-70D9BFA520FE}">
      <dsp:nvSpPr>
        <dsp:cNvPr id="0" name=""/>
        <dsp:cNvSpPr/>
      </dsp:nvSpPr>
      <dsp:spPr>
        <a:xfrm>
          <a:off x="634593" y="457200"/>
          <a:ext cx="9084487" cy="9144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5805" tIns="119380" rIns="119380" bIns="119380" numCol="1" spcCol="1270" anchor="ctr" anchorCtr="0">
          <a:noAutofit/>
        </a:bodyPr>
        <a:lstStyle/>
        <a:p>
          <a:pPr marL="0" lvl="0" indent="0" algn="l" defTabSz="2089150">
            <a:lnSpc>
              <a:spcPct val="90000"/>
            </a:lnSpc>
            <a:spcBef>
              <a:spcPct val="0"/>
            </a:spcBef>
            <a:spcAft>
              <a:spcPct val="35000"/>
            </a:spcAft>
            <a:buNone/>
          </a:pPr>
          <a:r>
            <a:rPr lang="en-US" sz="4700" kern="1200" dirty="0"/>
            <a:t>Staff Training</a:t>
          </a:r>
        </a:p>
      </dsp:txBody>
      <dsp:txXfrm>
        <a:off x="634593" y="457200"/>
        <a:ext cx="9084487" cy="914400"/>
      </dsp:txXfrm>
    </dsp:sp>
    <dsp:sp modelId="{FE60012A-89B1-4EE8-B0EE-4E7FC4A377D3}">
      <dsp:nvSpPr>
        <dsp:cNvPr id="0" name=""/>
        <dsp:cNvSpPr/>
      </dsp:nvSpPr>
      <dsp:spPr>
        <a:xfrm>
          <a:off x="0" y="380996"/>
          <a:ext cx="1143000" cy="1143000"/>
        </a:xfrm>
        <a:prstGeom prst="ellipse">
          <a:avLst/>
        </a:prstGeom>
        <a:blipFill rotWithShape="0">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E1129C-3C86-4B12-8BE9-7C5746BFE9B8}">
      <dsp:nvSpPr>
        <dsp:cNvPr id="0" name=""/>
        <dsp:cNvSpPr/>
      </dsp:nvSpPr>
      <dsp:spPr>
        <a:xfrm>
          <a:off x="966978" y="1828800"/>
          <a:ext cx="8752103" cy="9144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5805" tIns="119380" rIns="119380" bIns="119380" numCol="1" spcCol="1270" anchor="ctr" anchorCtr="0">
          <a:noAutofit/>
        </a:bodyPr>
        <a:lstStyle/>
        <a:p>
          <a:pPr marL="0" lvl="0" indent="0" algn="l" defTabSz="2089150">
            <a:lnSpc>
              <a:spcPct val="90000"/>
            </a:lnSpc>
            <a:spcBef>
              <a:spcPct val="0"/>
            </a:spcBef>
            <a:spcAft>
              <a:spcPct val="35000"/>
            </a:spcAft>
            <a:buNone/>
          </a:pPr>
          <a:r>
            <a:rPr lang="en-US" sz="4700" kern="1200" dirty="0"/>
            <a:t>Workplace Preparation</a:t>
          </a:r>
        </a:p>
      </dsp:txBody>
      <dsp:txXfrm>
        <a:off x="966978" y="1828800"/>
        <a:ext cx="8752103" cy="914400"/>
      </dsp:txXfrm>
    </dsp:sp>
    <dsp:sp modelId="{D7FD3908-ACDA-4D55-B0AF-9901A80DBF29}">
      <dsp:nvSpPr>
        <dsp:cNvPr id="0" name=""/>
        <dsp:cNvSpPr/>
      </dsp:nvSpPr>
      <dsp:spPr>
        <a:xfrm>
          <a:off x="395478" y="1714500"/>
          <a:ext cx="1143000" cy="1143000"/>
        </a:xfrm>
        <a:prstGeom prst="ellipse">
          <a:avLst/>
        </a:prstGeom>
        <a:blipFill rotWithShape="0">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78242C-D08F-441F-AE7E-872466CF01E4}">
      <dsp:nvSpPr>
        <dsp:cNvPr id="0" name=""/>
        <dsp:cNvSpPr/>
      </dsp:nvSpPr>
      <dsp:spPr>
        <a:xfrm>
          <a:off x="634593" y="3200400"/>
          <a:ext cx="9084487" cy="9144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5805" tIns="119380" rIns="119380" bIns="119380" numCol="1" spcCol="1270" anchor="ctr" anchorCtr="0">
          <a:noAutofit/>
        </a:bodyPr>
        <a:lstStyle/>
        <a:p>
          <a:pPr marL="0" lvl="0" indent="0" algn="l" defTabSz="2089150">
            <a:lnSpc>
              <a:spcPct val="90000"/>
            </a:lnSpc>
            <a:spcBef>
              <a:spcPct val="0"/>
            </a:spcBef>
            <a:spcAft>
              <a:spcPct val="35000"/>
            </a:spcAft>
            <a:buNone/>
          </a:pPr>
          <a:r>
            <a:rPr lang="en-US" sz="4700" kern="1200" dirty="0"/>
            <a:t>Employee Onboarding</a:t>
          </a:r>
        </a:p>
      </dsp:txBody>
      <dsp:txXfrm>
        <a:off x="634593" y="3200400"/>
        <a:ext cx="9084487" cy="914400"/>
      </dsp:txXfrm>
    </dsp:sp>
    <dsp:sp modelId="{74973AA1-CFB7-40D8-B487-58A1386D1D61}">
      <dsp:nvSpPr>
        <dsp:cNvPr id="0" name=""/>
        <dsp:cNvSpPr/>
      </dsp:nvSpPr>
      <dsp:spPr>
        <a:xfrm>
          <a:off x="63093" y="3086100"/>
          <a:ext cx="1143000" cy="1143000"/>
        </a:xfrm>
        <a:prstGeom prst="ellipse">
          <a:avLst/>
        </a:prstGeom>
        <a:blipFill rotWithShape="0">
          <a:blip xmlns:r="http://schemas.openxmlformats.org/officeDocument/2006/relationships" r:embed="rId5">
            <a:biLevel thresh="25000"/>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DB7646E-8811-423A-9C42-2CBFADA00A96}" type="datetimeFigureOut">
              <a:rPr lang="en-US" smtClean="0"/>
              <a:t>4/21/2022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solidFill>
                  <a:schemeClr val="tx1"/>
                </a:solidFill>
              </a:defRPr>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solidFill>
                  <a:schemeClr val="tx1"/>
                </a:solidFill>
              </a:defRPr>
            </a:lvl1pPr>
          </a:lstStyle>
          <a:p>
            <a:fld id="{D677E230-58DD-43ED-96A1-552DDAB53532}" type="datetimeFigureOut">
              <a:rPr lang="en-US" smtClean="0"/>
              <a:pPr/>
              <a:t>4/21/2022</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solidFill>
                  <a:schemeClr val="tx1"/>
                </a:solidFill>
              </a:defRPr>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solidFill>
                  <a:schemeClr val="tx1"/>
                </a:solidFill>
              </a:defRPr>
            </a:lvl1pPr>
          </a:lstStyle>
          <a:p>
            <a:fld id="{841221E5-7225-48EB-A4EE-420E7BFCF705}" type="slidenum">
              <a:rPr lang="en-US" smtClean="0"/>
              <a:pPr/>
              <a:t>‹#›</a:t>
            </a:fld>
            <a:endParaRPr lang="en-US"/>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7dybeqCZfNo&amp;t=109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1221E5-7225-48EB-A4EE-420E7BFCF705}" type="slidenum">
              <a:rPr lang="en-US" smtClean="0"/>
              <a:pPr/>
              <a:t>1</a:t>
            </a:fld>
            <a:endParaRPr lang="en-US"/>
          </a:p>
        </p:txBody>
      </p:sp>
    </p:spTree>
    <p:extLst>
      <p:ext uri="{BB962C8B-B14F-4D97-AF65-F5344CB8AC3E}">
        <p14:creationId xmlns:p14="http://schemas.microsoft.com/office/powerpoint/2010/main" val="1734795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1221E5-7225-48EB-A4EE-420E7BFCF705}" type="slidenum">
              <a:rPr lang="en-US" smtClean="0"/>
              <a:pPr/>
              <a:t>10</a:t>
            </a:fld>
            <a:endParaRPr lang="en-US"/>
          </a:p>
        </p:txBody>
      </p:sp>
    </p:spTree>
    <p:extLst>
      <p:ext uri="{BB962C8B-B14F-4D97-AF65-F5344CB8AC3E}">
        <p14:creationId xmlns:p14="http://schemas.microsoft.com/office/powerpoint/2010/main" val="4192958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chemeClr val="tx1"/>
                </a:solidFill>
              </a:rPr>
              <a:t>Founded in 1887, HSM is a men’s apparel clothier headquartered in Chicago, Illinois. The company employs nearly 600 people across its facilities that include manufacturing plants located in both Chicago, Illinois and Cleveland, Ohio. From these two plants, HSM is reported to produce nearly 250,000 jackets and 160,000 suit trousers annually (Grossman, 2017), selling its products in specialty stores, major retailors (e.g., Nordstrom, Bloomingdale’s, and Dillard’s), and direct to consumers. The chief executive officer (CEO) at HSM has been a national leader in the private industry for recognizing the potential for people with autism to contribute to a manufacturing setting. </a:t>
            </a:r>
          </a:p>
          <a:p>
            <a:endParaRPr lang="en-US" dirty="0"/>
          </a:p>
        </p:txBody>
      </p:sp>
      <p:sp>
        <p:nvSpPr>
          <p:cNvPr id="4" name="Slide Number Placeholder 3"/>
          <p:cNvSpPr>
            <a:spLocks noGrp="1"/>
          </p:cNvSpPr>
          <p:nvPr>
            <p:ph type="sldNum" sz="quarter" idx="5"/>
          </p:nvPr>
        </p:nvSpPr>
        <p:spPr/>
        <p:txBody>
          <a:bodyPr/>
          <a:lstStyle/>
          <a:p>
            <a:fld id="{33E75A94-B00F-4EF2-BD7D-A7B8A17CC117}" type="slidenum">
              <a:rPr lang="en-US" smtClean="0"/>
              <a:t>11</a:t>
            </a:fld>
            <a:endParaRPr lang="en-US"/>
          </a:p>
        </p:txBody>
      </p:sp>
    </p:spTree>
    <p:extLst>
      <p:ext uri="{BB962C8B-B14F-4D97-AF65-F5344CB8AC3E}">
        <p14:creationId xmlns:p14="http://schemas.microsoft.com/office/powerpoint/2010/main" val="2654630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chemeClr val="tx1"/>
                </a:solidFill>
              </a:rPr>
              <a:t>Founded in 2009, Exercise Connection was created in an effort to teach exercise to youth with ASD.  Research indicates physical exercise interventions reduce stereotypical mannerisms and behaviors, aggression, off-task behavior, and work station elopement among individuals with ASD (Lang et al., 2010). Recognizing the needs of youth transitioning to adulthood, Autism Workforce, a division of Exercise Connection, was created as an employment program for people with ASD. Autism Workforce assists businesses with workplace modifications and training to support employees with ASD and is the first known employment program for people with ASD that incorporates exercise as a core component. Partnering with HSM, Autism Workforce developed a pilot initiative aimed at employing individuals with ASD at the HSM manufacturing plant in Chicago. </a:t>
            </a:r>
          </a:p>
          <a:p>
            <a:r>
              <a:rPr lang="en-US" dirty="0"/>
              <a:t>Key components next. </a:t>
            </a:r>
          </a:p>
        </p:txBody>
      </p:sp>
      <p:sp>
        <p:nvSpPr>
          <p:cNvPr id="4" name="Slide Number Placeholder 3"/>
          <p:cNvSpPr>
            <a:spLocks noGrp="1"/>
          </p:cNvSpPr>
          <p:nvPr>
            <p:ph type="sldNum" sz="quarter" idx="5"/>
          </p:nvPr>
        </p:nvSpPr>
        <p:spPr/>
        <p:txBody>
          <a:bodyPr/>
          <a:lstStyle/>
          <a:p>
            <a:fld id="{33E75A94-B00F-4EF2-BD7D-A7B8A17CC117}" type="slidenum">
              <a:rPr lang="en-US" smtClean="0"/>
              <a:t>12</a:t>
            </a:fld>
            <a:endParaRPr lang="en-US"/>
          </a:p>
        </p:txBody>
      </p:sp>
    </p:spTree>
    <p:extLst>
      <p:ext uri="{BB962C8B-B14F-4D97-AF65-F5344CB8AC3E}">
        <p14:creationId xmlns:p14="http://schemas.microsoft.com/office/powerpoint/2010/main" val="938627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https://www.youtube.com/watch?v=7dybeqCZfNo&amp;t=109s</a:t>
            </a:r>
            <a:r>
              <a:rPr lang="en-US" sz="1800">
                <a:effectLst/>
                <a:latin typeface="Calibri" panose="020F0502020204030204" pitchFamily="34" charset="0"/>
                <a:ea typeface="Calibri" panose="020F0502020204030204" pitchFamily="34" charset="0"/>
                <a:cs typeface="Times New Roman" panose="02020603050405020304" pitchFamily="18" charset="0"/>
              </a:rPr>
              <a:t> </a:t>
            </a:r>
          </a:p>
          <a:p>
            <a:r>
              <a:rPr lang="en-US"/>
              <a:t>Four </a:t>
            </a:r>
            <a:r>
              <a:rPr lang="en-US" dirty="0"/>
              <a:t>young adults with ASD </a:t>
            </a:r>
          </a:p>
          <a:p>
            <a:r>
              <a:rPr lang="en-US" dirty="0"/>
              <a:t>Ages 20 to 32</a:t>
            </a:r>
          </a:p>
          <a:p>
            <a:r>
              <a:rPr lang="en-US" dirty="0"/>
              <a:t>Tenure: 1.5 to 3 years</a:t>
            </a:r>
          </a:p>
          <a:p>
            <a:r>
              <a:rPr lang="en-US" dirty="0"/>
              <a:t>Work an average of 3 days per week for four-hour shifts</a:t>
            </a:r>
          </a:p>
          <a:p>
            <a:r>
              <a:rPr lang="en-US" dirty="0"/>
              <a:t>Positions (matched by interest and abilities):</a:t>
            </a:r>
          </a:p>
          <a:p>
            <a:pPr lvl="1"/>
            <a:r>
              <a:rPr lang="en-US" dirty="0"/>
              <a:t>Swatch specialist</a:t>
            </a:r>
          </a:p>
          <a:p>
            <a:pPr lvl="1"/>
            <a:r>
              <a:rPr lang="en-US" dirty="0"/>
              <a:t>Expeditor in special orders</a:t>
            </a:r>
          </a:p>
          <a:p>
            <a:pPr lvl="1"/>
            <a:r>
              <a:rPr lang="en-US" dirty="0"/>
              <a:t>Information technology specialist</a:t>
            </a:r>
          </a:p>
          <a:p>
            <a:pPr lvl="1"/>
            <a:r>
              <a:rPr lang="en-US" dirty="0"/>
              <a:t>Stock associate</a:t>
            </a:r>
          </a:p>
          <a:p>
            <a:endParaRPr lang="en-US" dirty="0"/>
          </a:p>
        </p:txBody>
      </p:sp>
      <p:sp>
        <p:nvSpPr>
          <p:cNvPr id="4" name="Slide Number Placeholder 3"/>
          <p:cNvSpPr>
            <a:spLocks noGrp="1"/>
          </p:cNvSpPr>
          <p:nvPr>
            <p:ph type="sldNum" sz="quarter" idx="5"/>
          </p:nvPr>
        </p:nvSpPr>
        <p:spPr/>
        <p:txBody>
          <a:bodyPr/>
          <a:lstStyle/>
          <a:p>
            <a:fld id="{841221E5-7225-48EB-A4EE-420E7BFCF705}" type="slidenum">
              <a:rPr lang="en-US" smtClean="0"/>
              <a:pPr/>
              <a:t>13</a:t>
            </a:fld>
            <a:endParaRPr lang="en-US"/>
          </a:p>
        </p:txBody>
      </p:sp>
    </p:spTree>
    <p:extLst>
      <p:ext uri="{BB962C8B-B14F-4D97-AF65-F5344CB8AC3E}">
        <p14:creationId xmlns:p14="http://schemas.microsoft.com/office/powerpoint/2010/main" val="4056742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23"/>
              </a:spcAft>
            </a:pPr>
            <a:r>
              <a:rPr lang="en-US" b="1" dirty="0">
                <a:solidFill>
                  <a:schemeClr val="tx1">
                    <a:lumMod val="65000"/>
                    <a:lumOff val="35000"/>
                  </a:schemeClr>
                </a:solidFill>
                <a:latin typeface="Avenir 45 Book"/>
                <a:cs typeface="Avenir 45 Book"/>
              </a:rPr>
              <a:t>Staff training and enlightenment</a:t>
            </a:r>
          </a:p>
          <a:p>
            <a:pPr marL="174708" indent="-174708">
              <a:buFont typeface="Arial" panose="020B0604020202020204" pitchFamily="34" charset="0"/>
              <a:buChar char="•"/>
            </a:pPr>
            <a:r>
              <a:rPr lang="en-US" dirty="0">
                <a:solidFill>
                  <a:schemeClr val="tx1">
                    <a:lumMod val="65000"/>
                    <a:lumOff val="35000"/>
                  </a:schemeClr>
                </a:solidFill>
                <a:latin typeface="Avenir 45 Book"/>
                <a:cs typeface="Avenir 45 Book"/>
              </a:rPr>
              <a:t>60-minute staff training</a:t>
            </a:r>
          </a:p>
          <a:p>
            <a:pPr marL="174708" indent="-174708">
              <a:buFont typeface="Arial" panose="020B0604020202020204" pitchFamily="34" charset="0"/>
              <a:buChar char="•"/>
            </a:pPr>
            <a:r>
              <a:rPr lang="en-US" dirty="0">
                <a:solidFill>
                  <a:schemeClr val="tx1">
                    <a:lumMod val="65000"/>
                    <a:lumOff val="35000"/>
                  </a:schemeClr>
                </a:solidFill>
                <a:latin typeface="Avenir 45 Book"/>
                <a:cs typeface="Avenir 45 Book"/>
              </a:rPr>
              <a:t>Create an autism-ready guide</a:t>
            </a:r>
          </a:p>
          <a:p>
            <a:pPr marL="174708" indent="-174708">
              <a:buFont typeface="Arial" panose="020B0604020202020204" pitchFamily="34" charset="0"/>
              <a:buChar char="•"/>
            </a:pPr>
            <a:r>
              <a:rPr lang="en-US" dirty="0">
                <a:solidFill>
                  <a:schemeClr val="tx1">
                    <a:lumMod val="65000"/>
                    <a:lumOff val="35000"/>
                  </a:schemeClr>
                </a:solidFill>
                <a:latin typeface="Avenir 45 Book"/>
                <a:cs typeface="Avenir 45 Book"/>
              </a:rPr>
              <a:t>Continuous support as jobs progress</a:t>
            </a:r>
          </a:p>
          <a:p>
            <a:pPr marL="174708" indent="-174708">
              <a:buFont typeface="Arial" panose="020B0604020202020204" pitchFamily="34" charset="0"/>
              <a:buChar char="•"/>
            </a:pPr>
            <a:r>
              <a:rPr lang="en-US" dirty="0">
                <a:solidFill>
                  <a:schemeClr val="tx1">
                    <a:lumMod val="65000"/>
                    <a:lumOff val="35000"/>
                  </a:schemeClr>
                </a:solidFill>
                <a:latin typeface="Avenir 45 Book"/>
                <a:cs typeface="Avenir 45 Book"/>
              </a:rPr>
              <a:t>Data collection per job</a:t>
            </a:r>
          </a:p>
          <a:p>
            <a:pPr marL="174708" indent="-174708">
              <a:buFont typeface="Arial" panose="020B0604020202020204" pitchFamily="34" charset="0"/>
              <a:buChar char="•"/>
            </a:pPr>
            <a:r>
              <a:rPr lang="en-US" dirty="0">
                <a:solidFill>
                  <a:schemeClr val="tx1">
                    <a:lumMod val="65000"/>
                    <a:lumOff val="35000"/>
                  </a:schemeClr>
                </a:solidFill>
                <a:latin typeface="Avenir 45 Book"/>
                <a:cs typeface="Avenir 45 Book"/>
              </a:rPr>
              <a:t>On-going feedback assessment from staff</a:t>
            </a:r>
            <a:endParaRPr lang="en-US" b="1" dirty="0">
              <a:solidFill>
                <a:schemeClr val="tx1">
                  <a:lumMod val="65000"/>
                  <a:lumOff val="35000"/>
                </a:schemeClr>
              </a:solidFill>
              <a:latin typeface="Avenir 45 Book"/>
              <a:cs typeface="Avenir 45 Book"/>
            </a:endParaRPr>
          </a:p>
          <a:p>
            <a:r>
              <a:rPr lang="en-US" b="1" dirty="0">
                <a:solidFill>
                  <a:schemeClr val="tx1">
                    <a:lumMod val="65000"/>
                    <a:lumOff val="35000"/>
                  </a:schemeClr>
                </a:solidFill>
                <a:latin typeface="Avenir 45 Book"/>
                <a:cs typeface="Avenir 45 Book"/>
              </a:rPr>
              <a:t>Workplace preparation</a:t>
            </a:r>
          </a:p>
          <a:p>
            <a:pPr marL="174708" indent="-174708">
              <a:spcAft>
                <a:spcPts val="1223"/>
              </a:spcAft>
              <a:buFont typeface="Arial" panose="020B0604020202020204" pitchFamily="34" charset="0"/>
              <a:buChar char="•"/>
            </a:pPr>
            <a:r>
              <a:rPr lang="en-US" dirty="0">
                <a:solidFill>
                  <a:schemeClr val="tx1">
                    <a:lumMod val="65000"/>
                    <a:lumOff val="35000"/>
                  </a:schemeClr>
                </a:solidFill>
                <a:latin typeface="Avenir 45 Book"/>
                <a:cs typeface="Avenir 45 Book"/>
              </a:rPr>
              <a:t>Identify job opportunities</a:t>
            </a:r>
          </a:p>
          <a:p>
            <a:pPr marL="174708" indent="-174708">
              <a:spcAft>
                <a:spcPts val="1223"/>
              </a:spcAft>
              <a:buFont typeface="Arial" panose="020B0604020202020204" pitchFamily="34" charset="0"/>
              <a:buChar char="•"/>
            </a:pPr>
            <a:r>
              <a:rPr lang="en-US" dirty="0">
                <a:solidFill>
                  <a:schemeClr val="tx1">
                    <a:lumMod val="65000"/>
                    <a:lumOff val="35000"/>
                  </a:schemeClr>
                </a:solidFill>
                <a:latin typeface="Avenir 45 Book"/>
                <a:cs typeface="Avenir 45 Book"/>
              </a:rPr>
              <a:t>Modify human resource documents</a:t>
            </a:r>
          </a:p>
          <a:p>
            <a:pPr marL="174708" indent="-174708">
              <a:spcAft>
                <a:spcPts val="1223"/>
              </a:spcAft>
              <a:buFont typeface="Arial" panose="020B0604020202020204" pitchFamily="34" charset="0"/>
              <a:buChar char="•"/>
            </a:pPr>
            <a:r>
              <a:rPr lang="en-US" dirty="0">
                <a:solidFill>
                  <a:schemeClr val="tx1">
                    <a:lumMod val="65000"/>
                    <a:lumOff val="35000"/>
                  </a:schemeClr>
                </a:solidFill>
                <a:latin typeface="Avenir 45 Book"/>
                <a:cs typeface="Avenir 45 Book"/>
              </a:rPr>
              <a:t>Create autism-ready job descriptions</a:t>
            </a:r>
          </a:p>
          <a:p>
            <a:pPr marL="174708" indent="-174708">
              <a:spcAft>
                <a:spcPts val="1223"/>
              </a:spcAft>
              <a:buFont typeface="Arial" panose="020B0604020202020204" pitchFamily="34" charset="0"/>
              <a:buChar char="•"/>
            </a:pPr>
            <a:r>
              <a:rPr lang="en-US" dirty="0">
                <a:solidFill>
                  <a:schemeClr val="tx1">
                    <a:lumMod val="65000"/>
                    <a:lumOff val="35000"/>
                  </a:schemeClr>
                </a:solidFill>
                <a:latin typeface="Avenir 45 Book"/>
                <a:cs typeface="Avenir 45 Book"/>
              </a:rPr>
              <a:t>Added color-coded systems</a:t>
            </a:r>
          </a:p>
          <a:p>
            <a:pPr marL="174708" indent="-174708">
              <a:spcAft>
                <a:spcPts val="1223"/>
              </a:spcAft>
              <a:buFont typeface="Arial" panose="020B0604020202020204" pitchFamily="34" charset="0"/>
              <a:buChar char="•"/>
            </a:pPr>
            <a:r>
              <a:rPr lang="en-US" dirty="0">
                <a:solidFill>
                  <a:schemeClr val="tx1">
                    <a:lumMod val="65000"/>
                    <a:lumOff val="35000"/>
                  </a:schemeClr>
                </a:solidFill>
                <a:latin typeface="Avenir 45 Book"/>
                <a:cs typeface="Avenir 45 Book"/>
              </a:rPr>
              <a:t>Create an autism-ready environment</a:t>
            </a:r>
            <a:endParaRPr lang="en-US" b="1" dirty="0">
              <a:solidFill>
                <a:schemeClr val="tx1">
                  <a:lumMod val="65000"/>
                  <a:lumOff val="35000"/>
                </a:schemeClr>
              </a:solidFill>
              <a:latin typeface="Avenir 45 Book"/>
              <a:cs typeface="Avenir 45 Book"/>
            </a:endParaRPr>
          </a:p>
          <a:p>
            <a:pPr>
              <a:spcAft>
                <a:spcPts val="1223"/>
              </a:spcAft>
            </a:pPr>
            <a:r>
              <a:rPr lang="en-US" b="1" dirty="0">
                <a:solidFill>
                  <a:schemeClr val="tx1">
                    <a:lumMod val="65000"/>
                    <a:lumOff val="35000"/>
                  </a:schemeClr>
                </a:solidFill>
                <a:latin typeface="Avenir 45 Book"/>
                <a:cs typeface="Avenir 45 Book"/>
              </a:rPr>
              <a:t>Employee On-boarding: </a:t>
            </a:r>
          </a:p>
          <a:p>
            <a:pPr marL="174708" indent="-174708">
              <a:spcAft>
                <a:spcPts val="1223"/>
              </a:spcAft>
              <a:buFont typeface="Arial" panose="020B0604020202020204" pitchFamily="34" charset="0"/>
              <a:buChar char="•"/>
            </a:pPr>
            <a:r>
              <a:rPr lang="en-US" dirty="0">
                <a:solidFill>
                  <a:schemeClr val="tx1">
                    <a:lumMod val="65000"/>
                    <a:lumOff val="35000"/>
                  </a:schemeClr>
                </a:solidFill>
                <a:latin typeface="Avenir 45 Book"/>
                <a:cs typeface="Avenir 45 Book"/>
              </a:rPr>
              <a:t>Autism-Ready interview process</a:t>
            </a:r>
          </a:p>
          <a:p>
            <a:pPr marL="174708" indent="-174708">
              <a:spcAft>
                <a:spcPts val="1223"/>
              </a:spcAft>
              <a:buFont typeface="Arial" panose="020B0604020202020204" pitchFamily="34" charset="0"/>
              <a:buChar char="•"/>
            </a:pPr>
            <a:r>
              <a:rPr lang="en-US" dirty="0">
                <a:solidFill>
                  <a:schemeClr val="tx1">
                    <a:lumMod val="65000"/>
                    <a:lumOff val="35000"/>
                  </a:schemeClr>
                </a:solidFill>
                <a:latin typeface="Avenir 45 Book"/>
                <a:cs typeface="Avenir 45 Book"/>
              </a:rPr>
              <a:t>Custom training for each position</a:t>
            </a:r>
          </a:p>
          <a:p>
            <a:pPr marL="174708" indent="-174708">
              <a:spcAft>
                <a:spcPts val="1223"/>
              </a:spcAft>
              <a:buFont typeface="Arial" panose="020B0604020202020204" pitchFamily="34" charset="0"/>
              <a:buChar char="•"/>
            </a:pPr>
            <a:r>
              <a:rPr lang="en-US" dirty="0">
                <a:solidFill>
                  <a:schemeClr val="tx1">
                    <a:lumMod val="65000"/>
                    <a:lumOff val="35000"/>
                  </a:schemeClr>
                </a:solidFill>
                <a:latin typeface="Avenir 45 Book"/>
                <a:cs typeface="Avenir 45 Book"/>
              </a:rPr>
              <a:t>Written, visual and video supports</a:t>
            </a:r>
          </a:p>
          <a:p>
            <a:pPr marL="174708" indent="-174708">
              <a:spcAft>
                <a:spcPts val="1223"/>
              </a:spcAft>
              <a:buFont typeface="Arial" panose="020B0604020202020204" pitchFamily="34" charset="0"/>
              <a:buChar char="•"/>
            </a:pPr>
            <a:r>
              <a:rPr lang="en-US" dirty="0">
                <a:solidFill>
                  <a:schemeClr val="tx1">
                    <a:lumMod val="65000"/>
                    <a:lumOff val="35000"/>
                  </a:schemeClr>
                </a:solidFill>
                <a:latin typeface="Avenir 45 Book"/>
                <a:cs typeface="Avenir 45 Book"/>
              </a:rPr>
              <a:t>Modified software to assist in work performance</a:t>
            </a:r>
            <a:endParaRPr lang="en-US" b="1" dirty="0">
              <a:solidFill>
                <a:schemeClr val="tx1">
                  <a:lumMod val="65000"/>
                  <a:lumOff val="35000"/>
                </a:schemeClr>
              </a:solidFill>
              <a:latin typeface="Avenir 45 Book"/>
              <a:cs typeface="Avenir 45 Book"/>
            </a:endParaRPr>
          </a:p>
          <a:p>
            <a:endParaRPr lang="en-US" dirty="0"/>
          </a:p>
        </p:txBody>
      </p:sp>
      <p:sp>
        <p:nvSpPr>
          <p:cNvPr id="4" name="Slide Number Placeholder 3"/>
          <p:cNvSpPr>
            <a:spLocks noGrp="1"/>
          </p:cNvSpPr>
          <p:nvPr>
            <p:ph type="sldNum" sz="quarter" idx="5"/>
          </p:nvPr>
        </p:nvSpPr>
        <p:spPr/>
        <p:txBody>
          <a:bodyPr/>
          <a:lstStyle/>
          <a:p>
            <a:fld id="{841221E5-7225-48EB-A4EE-420E7BFCF705}" type="slidenum">
              <a:rPr lang="en-US" smtClean="0"/>
              <a:pPr/>
              <a:t>14</a:t>
            </a:fld>
            <a:endParaRPr lang="en-US"/>
          </a:p>
        </p:txBody>
      </p:sp>
    </p:spTree>
    <p:extLst>
      <p:ext uri="{BB962C8B-B14F-4D97-AF65-F5344CB8AC3E}">
        <p14:creationId xmlns:p14="http://schemas.microsoft.com/office/powerpoint/2010/main" val="3657423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1221E5-7225-48EB-A4EE-420E7BFCF705}" type="slidenum">
              <a:rPr lang="en-US" smtClean="0"/>
              <a:pPr/>
              <a:t>15</a:t>
            </a:fld>
            <a:endParaRPr lang="en-US"/>
          </a:p>
        </p:txBody>
      </p:sp>
    </p:spTree>
    <p:extLst>
      <p:ext uri="{BB962C8B-B14F-4D97-AF65-F5344CB8AC3E}">
        <p14:creationId xmlns:p14="http://schemas.microsoft.com/office/powerpoint/2010/main" val="717756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E75A94-B00F-4EF2-BD7D-A7B8A17CC117}" type="slidenum">
              <a:rPr lang="en-US" smtClean="0"/>
              <a:t>16</a:t>
            </a:fld>
            <a:endParaRPr lang="en-US"/>
          </a:p>
        </p:txBody>
      </p:sp>
    </p:spTree>
    <p:extLst>
      <p:ext uri="{BB962C8B-B14F-4D97-AF65-F5344CB8AC3E}">
        <p14:creationId xmlns:p14="http://schemas.microsoft.com/office/powerpoint/2010/main" val="1909613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1221E5-7225-48EB-A4EE-420E7BFCF705}" type="slidenum">
              <a:rPr lang="en-US" smtClean="0"/>
              <a:pPr/>
              <a:t>17</a:t>
            </a:fld>
            <a:endParaRPr lang="en-US"/>
          </a:p>
        </p:txBody>
      </p:sp>
    </p:spTree>
    <p:extLst>
      <p:ext uri="{BB962C8B-B14F-4D97-AF65-F5344CB8AC3E}">
        <p14:creationId xmlns:p14="http://schemas.microsoft.com/office/powerpoint/2010/main" val="337583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23"/>
              </a:spcAft>
            </a:pPr>
            <a:r>
              <a:rPr lang="en-US" b="1" dirty="0">
                <a:solidFill>
                  <a:schemeClr val="tx1">
                    <a:lumMod val="65000"/>
                    <a:lumOff val="35000"/>
                  </a:schemeClr>
                </a:solidFill>
                <a:latin typeface="Avenir 45 Book"/>
                <a:cs typeface="Avenir 45 Book"/>
              </a:rPr>
              <a:t>Staff training and enlightenment</a:t>
            </a:r>
          </a:p>
          <a:p>
            <a:pPr marL="174708" indent="-174708">
              <a:buFont typeface="Arial" panose="020B0604020202020204" pitchFamily="34" charset="0"/>
              <a:buChar char="•"/>
            </a:pPr>
            <a:r>
              <a:rPr lang="en-US" dirty="0">
                <a:solidFill>
                  <a:schemeClr val="tx1">
                    <a:lumMod val="65000"/>
                    <a:lumOff val="35000"/>
                  </a:schemeClr>
                </a:solidFill>
                <a:latin typeface="Avenir 45 Book"/>
                <a:cs typeface="Avenir 45 Book"/>
              </a:rPr>
              <a:t>60-minute staff training</a:t>
            </a:r>
          </a:p>
          <a:p>
            <a:pPr marL="174708" indent="-174708">
              <a:buFont typeface="Arial" panose="020B0604020202020204" pitchFamily="34" charset="0"/>
              <a:buChar char="•"/>
            </a:pPr>
            <a:r>
              <a:rPr lang="en-US" dirty="0">
                <a:solidFill>
                  <a:schemeClr val="tx1">
                    <a:lumMod val="65000"/>
                    <a:lumOff val="35000"/>
                  </a:schemeClr>
                </a:solidFill>
                <a:latin typeface="Avenir 45 Book"/>
                <a:cs typeface="Avenir 45 Book"/>
              </a:rPr>
              <a:t>Create an autism-ready guide</a:t>
            </a:r>
          </a:p>
          <a:p>
            <a:pPr marL="174708" indent="-174708">
              <a:buFont typeface="Arial" panose="020B0604020202020204" pitchFamily="34" charset="0"/>
              <a:buChar char="•"/>
            </a:pPr>
            <a:r>
              <a:rPr lang="en-US" dirty="0">
                <a:solidFill>
                  <a:schemeClr val="tx1">
                    <a:lumMod val="65000"/>
                    <a:lumOff val="35000"/>
                  </a:schemeClr>
                </a:solidFill>
                <a:latin typeface="Avenir 45 Book"/>
                <a:cs typeface="Avenir 45 Book"/>
              </a:rPr>
              <a:t>Continuous support as jobs progress</a:t>
            </a:r>
          </a:p>
          <a:p>
            <a:pPr marL="174708" indent="-174708">
              <a:buFont typeface="Arial" panose="020B0604020202020204" pitchFamily="34" charset="0"/>
              <a:buChar char="•"/>
            </a:pPr>
            <a:r>
              <a:rPr lang="en-US" dirty="0">
                <a:solidFill>
                  <a:schemeClr val="tx1">
                    <a:lumMod val="65000"/>
                    <a:lumOff val="35000"/>
                  </a:schemeClr>
                </a:solidFill>
                <a:latin typeface="Avenir 45 Book"/>
                <a:cs typeface="Avenir 45 Book"/>
              </a:rPr>
              <a:t>Data collection per job</a:t>
            </a:r>
          </a:p>
          <a:p>
            <a:pPr marL="174708" indent="-174708">
              <a:buFont typeface="Arial" panose="020B0604020202020204" pitchFamily="34" charset="0"/>
              <a:buChar char="•"/>
            </a:pPr>
            <a:r>
              <a:rPr lang="en-US" dirty="0">
                <a:solidFill>
                  <a:schemeClr val="tx1">
                    <a:lumMod val="65000"/>
                    <a:lumOff val="35000"/>
                  </a:schemeClr>
                </a:solidFill>
                <a:latin typeface="Avenir 45 Book"/>
                <a:cs typeface="Avenir 45 Book"/>
              </a:rPr>
              <a:t>On-going feedback assessment from staff</a:t>
            </a:r>
            <a:endParaRPr lang="en-US" b="1" dirty="0">
              <a:solidFill>
                <a:schemeClr val="tx1">
                  <a:lumMod val="65000"/>
                  <a:lumOff val="35000"/>
                </a:schemeClr>
              </a:solidFill>
              <a:latin typeface="Avenir 45 Book"/>
              <a:cs typeface="Avenir 45 Book"/>
            </a:endParaRPr>
          </a:p>
          <a:p>
            <a:r>
              <a:rPr lang="en-US" b="1" dirty="0">
                <a:solidFill>
                  <a:schemeClr val="tx1">
                    <a:lumMod val="65000"/>
                    <a:lumOff val="35000"/>
                  </a:schemeClr>
                </a:solidFill>
                <a:latin typeface="Avenir 45 Book"/>
                <a:cs typeface="Avenir 45 Book"/>
              </a:rPr>
              <a:t>Workplace preparation</a:t>
            </a:r>
          </a:p>
          <a:p>
            <a:pPr marL="174708" indent="-174708">
              <a:spcAft>
                <a:spcPts val="1223"/>
              </a:spcAft>
              <a:buFont typeface="Arial" panose="020B0604020202020204" pitchFamily="34" charset="0"/>
              <a:buChar char="•"/>
            </a:pPr>
            <a:r>
              <a:rPr lang="en-US" dirty="0">
                <a:solidFill>
                  <a:schemeClr val="tx1">
                    <a:lumMod val="65000"/>
                    <a:lumOff val="35000"/>
                  </a:schemeClr>
                </a:solidFill>
                <a:latin typeface="Avenir 45 Book"/>
                <a:cs typeface="Avenir 45 Book"/>
              </a:rPr>
              <a:t>Identify job opportunities</a:t>
            </a:r>
          </a:p>
          <a:p>
            <a:pPr marL="174708" indent="-174708">
              <a:spcAft>
                <a:spcPts val="1223"/>
              </a:spcAft>
              <a:buFont typeface="Arial" panose="020B0604020202020204" pitchFamily="34" charset="0"/>
              <a:buChar char="•"/>
            </a:pPr>
            <a:r>
              <a:rPr lang="en-US" dirty="0">
                <a:solidFill>
                  <a:schemeClr val="tx1">
                    <a:lumMod val="65000"/>
                    <a:lumOff val="35000"/>
                  </a:schemeClr>
                </a:solidFill>
                <a:latin typeface="Avenir 45 Book"/>
                <a:cs typeface="Avenir 45 Book"/>
              </a:rPr>
              <a:t>Modify human resource documents</a:t>
            </a:r>
          </a:p>
          <a:p>
            <a:pPr marL="174708" indent="-174708">
              <a:spcAft>
                <a:spcPts val="1223"/>
              </a:spcAft>
              <a:buFont typeface="Arial" panose="020B0604020202020204" pitchFamily="34" charset="0"/>
              <a:buChar char="•"/>
            </a:pPr>
            <a:r>
              <a:rPr lang="en-US" dirty="0">
                <a:solidFill>
                  <a:schemeClr val="tx1">
                    <a:lumMod val="65000"/>
                    <a:lumOff val="35000"/>
                  </a:schemeClr>
                </a:solidFill>
                <a:latin typeface="Avenir 45 Book"/>
                <a:cs typeface="Avenir 45 Book"/>
              </a:rPr>
              <a:t>Create autism-ready job descriptions</a:t>
            </a:r>
          </a:p>
          <a:p>
            <a:pPr marL="174708" indent="-174708">
              <a:spcAft>
                <a:spcPts val="1223"/>
              </a:spcAft>
              <a:buFont typeface="Arial" panose="020B0604020202020204" pitchFamily="34" charset="0"/>
              <a:buChar char="•"/>
            </a:pPr>
            <a:r>
              <a:rPr lang="en-US" dirty="0">
                <a:solidFill>
                  <a:schemeClr val="tx1">
                    <a:lumMod val="65000"/>
                    <a:lumOff val="35000"/>
                  </a:schemeClr>
                </a:solidFill>
                <a:latin typeface="Avenir 45 Book"/>
                <a:cs typeface="Avenir 45 Book"/>
              </a:rPr>
              <a:t>Added color-coded systems</a:t>
            </a:r>
          </a:p>
          <a:p>
            <a:pPr marL="174708" indent="-174708">
              <a:spcAft>
                <a:spcPts val="1223"/>
              </a:spcAft>
              <a:buFont typeface="Arial" panose="020B0604020202020204" pitchFamily="34" charset="0"/>
              <a:buChar char="•"/>
            </a:pPr>
            <a:r>
              <a:rPr lang="en-US" dirty="0">
                <a:solidFill>
                  <a:schemeClr val="tx1">
                    <a:lumMod val="65000"/>
                    <a:lumOff val="35000"/>
                  </a:schemeClr>
                </a:solidFill>
                <a:latin typeface="Avenir 45 Book"/>
                <a:cs typeface="Avenir 45 Book"/>
              </a:rPr>
              <a:t>Create an autism-ready environment</a:t>
            </a:r>
            <a:endParaRPr lang="en-US" b="1" dirty="0">
              <a:solidFill>
                <a:schemeClr val="tx1">
                  <a:lumMod val="65000"/>
                  <a:lumOff val="35000"/>
                </a:schemeClr>
              </a:solidFill>
              <a:latin typeface="Avenir 45 Book"/>
              <a:cs typeface="Avenir 45 Book"/>
            </a:endParaRPr>
          </a:p>
          <a:p>
            <a:pPr>
              <a:spcAft>
                <a:spcPts val="1223"/>
              </a:spcAft>
            </a:pPr>
            <a:r>
              <a:rPr lang="en-US" b="1" dirty="0">
                <a:solidFill>
                  <a:schemeClr val="tx1">
                    <a:lumMod val="65000"/>
                    <a:lumOff val="35000"/>
                  </a:schemeClr>
                </a:solidFill>
                <a:latin typeface="Avenir 45 Book"/>
                <a:cs typeface="Avenir 45 Book"/>
              </a:rPr>
              <a:t>Employee On-boarding: </a:t>
            </a:r>
          </a:p>
          <a:p>
            <a:pPr marL="174708" indent="-174708">
              <a:spcAft>
                <a:spcPts val="1223"/>
              </a:spcAft>
              <a:buFont typeface="Arial" panose="020B0604020202020204" pitchFamily="34" charset="0"/>
              <a:buChar char="•"/>
            </a:pPr>
            <a:r>
              <a:rPr lang="en-US" dirty="0">
                <a:solidFill>
                  <a:schemeClr val="tx1">
                    <a:lumMod val="65000"/>
                    <a:lumOff val="35000"/>
                  </a:schemeClr>
                </a:solidFill>
                <a:latin typeface="Avenir 45 Book"/>
                <a:cs typeface="Avenir 45 Book"/>
              </a:rPr>
              <a:t>Autism-Ready interview process</a:t>
            </a:r>
          </a:p>
          <a:p>
            <a:pPr marL="174708" indent="-174708">
              <a:spcAft>
                <a:spcPts val="1223"/>
              </a:spcAft>
              <a:buFont typeface="Arial" panose="020B0604020202020204" pitchFamily="34" charset="0"/>
              <a:buChar char="•"/>
            </a:pPr>
            <a:r>
              <a:rPr lang="en-US" dirty="0">
                <a:solidFill>
                  <a:schemeClr val="tx1">
                    <a:lumMod val="65000"/>
                    <a:lumOff val="35000"/>
                  </a:schemeClr>
                </a:solidFill>
                <a:latin typeface="Avenir 45 Book"/>
                <a:cs typeface="Avenir 45 Book"/>
              </a:rPr>
              <a:t>Custom training for each position</a:t>
            </a:r>
          </a:p>
          <a:p>
            <a:pPr marL="174708" indent="-174708">
              <a:spcAft>
                <a:spcPts val="1223"/>
              </a:spcAft>
              <a:buFont typeface="Arial" panose="020B0604020202020204" pitchFamily="34" charset="0"/>
              <a:buChar char="•"/>
            </a:pPr>
            <a:r>
              <a:rPr lang="en-US" dirty="0">
                <a:solidFill>
                  <a:schemeClr val="tx1">
                    <a:lumMod val="65000"/>
                    <a:lumOff val="35000"/>
                  </a:schemeClr>
                </a:solidFill>
                <a:latin typeface="Avenir 45 Book"/>
                <a:cs typeface="Avenir 45 Book"/>
              </a:rPr>
              <a:t>Written, visual and video supports</a:t>
            </a:r>
          </a:p>
          <a:p>
            <a:pPr marL="174708" indent="-174708">
              <a:spcAft>
                <a:spcPts val="1223"/>
              </a:spcAft>
              <a:buFont typeface="Arial" panose="020B0604020202020204" pitchFamily="34" charset="0"/>
              <a:buChar char="•"/>
            </a:pPr>
            <a:r>
              <a:rPr lang="en-US" dirty="0">
                <a:solidFill>
                  <a:schemeClr val="tx1">
                    <a:lumMod val="65000"/>
                    <a:lumOff val="35000"/>
                  </a:schemeClr>
                </a:solidFill>
                <a:latin typeface="Avenir 45 Book"/>
                <a:cs typeface="Avenir 45 Book"/>
              </a:rPr>
              <a:t>Modified software to assist in work performance</a:t>
            </a:r>
            <a:endParaRPr lang="en-US" b="1" dirty="0">
              <a:solidFill>
                <a:schemeClr val="tx1">
                  <a:lumMod val="65000"/>
                  <a:lumOff val="35000"/>
                </a:schemeClr>
              </a:solidFill>
              <a:latin typeface="Avenir 45 Book"/>
              <a:cs typeface="Avenir 45 Book"/>
            </a:endParaRPr>
          </a:p>
          <a:p>
            <a:endParaRPr lang="en-US" dirty="0"/>
          </a:p>
        </p:txBody>
      </p:sp>
      <p:sp>
        <p:nvSpPr>
          <p:cNvPr id="4" name="Slide Number Placeholder 3"/>
          <p:cNvSpPr>
            <a:spLocks noGrp="1"/>
          </p:cNvSpPr>
          <p:nvPr>
            <p:ph type="sldNum" sz="quarter" idx="5"/>
          </p:nvPr>
        </p:nvSpPr>
        <p:spPr/>
        <p:txBody>
          <a:bodyPr/>
          <a:lstStyle/>
          <a:p>
            <a:fld id="{841221E5-7225-48EB-A4EE-420E7BFCF705}" type="slidenum">
              <a:rPr lang="en-US" smtClean="0"/>
              <a:pPr/>
              <a:t>18</a:t>
            </a:fld>
            <a:endParaRPr lang="en-US"/>
          </a:p>
        </p:txBody>
      </p:sp>
    </p:spTree>
    <p:extLst>
      <p:ext uri="{BB962C8B-B14F-4D97-AF65-F5344CB8AC3E}">
        <p14:creationId xmlns:p14="http://schemas.microsoft.com/office/powerpoint/2010/main" val="2987090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case study, we interviewed the co-workers and managers of the employees with ASD. We also interviewed the executive leadership team. We interviewed 33 team members.</a:t>
            </a:r>
          </a:p>
        </p:txBody>
      </p:sp>
      <p:sp>
        <p:nvSpPr>
          <p:cNvPr id="4" name="Slide Number Placeholder 3"/>
          <p:cNvSpPr>
            <a:spLocks noGrp="1"/>
          </p:cNvSpPr>
          <p:nvPr>
            <p:ph type="sldNum" sz="quarter" idx="5"/>
          </p:nvPr>
        </p:nvSpPr>
        <p:spPr/>
        <p:txBody>
          <a:bodyPr/>
          <a:lstStyle/>
          <a:p>
            <a:fld id="{841221E5-7225-48EB-A4EE-420E7BFCF705}" type="slidenum">
              <a:rPr lang="en-US" smtClean="0"/>
              <a:pPr/>
              <a:t>19</a:t>
            </a:fld>
            <a:endParaRPr lang="en-US"/>
          </a:p>
        </p:txBody>
      </p:sp>
    </p:spTree>
    <p:extLst>
      <p:ext uri="{BB962C8B-B14F-4D97-AF65-F5344CB8AC3E}">
        <p14:creationId xmlns:p14="http://schemas.microsoft.com/office/powerpoint/2010/main" val="1702673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1221E5-7225-48EB-A4EE-420E7BFCF705}" type="slidenum">
              <a:rPr lang="en-US" smtClean="0"/>
              <a:pPr/>
              <a:t>2</a:t>
            </a:fld>
            <a:endParaRPr lang="en-US"/>
          </a:p>
        </p:txBody>
      </p:sp>
    </p:spTree>
    <p:extLst>
      <p:ext uri="{BB962C8B-B14F-4D97-AF65-F5344CB8AC3E}">
        <p14:creationId xmlns:p14="http://schemas.microsoft.com/office/powerpoint/2010/main" val="3619913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1221E5-7225-48EB-A4EE-420E7BFCF705}" type="slidenum">
              <a:rPr lang="en-US" smtClean="0"/>
              <a:pPr/>
              <a:t>20</a:t>
            </a:fld>
            <a:endParaRPr lang="en-US"/>
          </a:p>
        </p:txBody>
      </p:sp>
    </p:spTree>
    <p:extLst>
      <p:ext uri="{BB962C8B-B14F-4D97-AF65-F5344CB8AC3E}">
        <p14:creationId xmlns:p14="http://schemas.microsoft.com/office/powerpoint/2010/main" val="194548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C34FE-831D-7F41-A70E-F4E537ABC058}" type="slidenum">
              <a:rPr lang="en-US" smtClean="0"/>
              <a:t>21</a:t>
            </a:fld>
            <a:endParaRPr lang="en-US"/>
          </a:p>
        </p:txBody>
      </p:sp>
    </p:spTree>
    <p:extLst>
      <p:ext uri="{BB962C8B-B14F-4D97-AF65-F5344CB8AC3E}">
        <p14:creationId xmlns:p14="http://schemas.microsoft.com/office/powerpoint/2010/main" val="582464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Evaluations of Autism Workforce </a:t>
            </a:r>
            <a:r>
              <a:rPr lang="en-US" dirty="0"/>
              <a:t>– A common narrative from HSM management and staff was of anxiousness and hesitations prior to meeting employees with autism that evolved into highly positive perceptions once the workers were established in the company. </a:t>
            </a:r>
          </a:p>
        </p:txBody>
      </p:sp>
      <p:sp>
        <p:nvSpPr>
          <p:cNvPr id="4" name="Slide Number Placeholder 3"/>
          <p:cNvSpPr>
            <a:spLocks noGrp="1"/>
          </p:cNvSpPr>
          <p:nvPr>
            <p:ph type="sldNum" sz="quarter" idx="5"/>
          </p:nvPr>
        </p:nvSpPr>
        <p:spPr/>
        <p:txBody>
          <a:bodyPr/>
          <a:lstStyle/>
          <a:p>
            <a:fld id="{841221E5-7225-48EB-A4EE-420E7BFCF705}" type="slidenum">
              <a:rPr lang="en-US" smtClean="0"/>
              <a:pPr/>
              <a:t>22</a:t>
            </a:fld>
            <a:endParaRPr lang="en-US"/>
          </a:p>
        </p:txBody>
      </p:sp>
    </p:spTree>
    <p:extLst>
      <p:ext uri="{BB962C8B-B14F-4D97-AF65-F5344CB8AC3E}">
        <p14:creationId xmlns:p14="http://schemas.microsoft.com/office/powerpoint/2010/main" val="2078790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Influence of Employees with Autism </a:t>
            </a:r>
            <a:r>
              <a:rPr lang="en-US" dirty="0"/>
              <a:t>– HSM Management and staff talked extensively about the benefits of the autism initiative. These were categorized into benefits to the company and benefits to the employees.</a:t>
            </a:r>
          </a:p>
          <a:p>
            <a:pPr marL="295944" indent="-295944"/>
            <a:endParaRPr lang="en-US" i="1" dirty="0"/>
          </a:p>
          <a:p>
            <a:pPr defTabSz="931774">
              <a:defRPr/>
            </a:pPr>
            <a:endParaRPr lang="en-US" b="1"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33E75A94-B00F-4EF2-BD7D-A7B8A17CC117}" type="slidenum">
              <a:rPr lang="en-US" smtClean="0"/>
              <a:t>23</a:t>
            </a:fld>
            <a:endParaRPr lang="en-US"/>
          </a:p>
        </p:txBody>
      </p:sp>
    </p:spTree>
    <p:extLst>
      <p:ext uri="{BB962C8B-B14F-4D97-AF65-F5344CB8AC3E}">
        <p14:creationId xmlns:p14="http://schemas.microsoft.com/office/powerpoint/2010/main" val="569719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5944" marR="0" lvl="0" indent="-295944" algn="l" defTabSz="914400" rtl="0" eaLnBrk="1" fontAlgn="auto" latinLnBrk="0" hangingPunct="1">
              <a:lnSpc>
                <a:spcPct val="100000"/>
              </a:lnSpc>
              <a:spcBef>
                <a:spcPts val="0"/>
              </a:spcBef>
              <a:spcAft>
                <a:spcPts val="0"/>
              </a:spcAft>
              <a:buClrTx/>
              <a:buSzTx/>
              <a:buFontTx/>
              <a:buNone/>
              <a:tabLst/>
              <a:defRPr/>
            </a:pPr>
            <a:r>
              <a:rPr lang="en-US" dirty="0"/>
              <a:t>Increased productivity was also noted as a benefit by management and co-workers</a:t>
            </a:r>
            <a:endParaRPr lang="en-US" sz="1000" i="1" dirty="0"/>
          </a:p>
          <a:p>
            <a:pPr marL="295944" indent="-295944"/>
            <a:endParaRPr lang="en-US" i="1" dirty="0"/>
          </a:p>
          <a:p>
            <a:pPr defTabSz="931774">
              <a:defRPr/>
            </a:pPr>
            <a:endParaRPr lang="en-US" b="1"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33E75A94-B00F-4EF2-BD7D-A7B8A17CC117}" type="slidenum">
              <a:rPr lang="en-US" smtClean="0"/>
              <a:t>24</a:t>
            </a:fld>
            <a:endParaRPr lang="en-US"/>
          </a:p>
        </p:txBody>
      </p:sp>
    </p:spTree>
    <p:extLst>
      <p:ext uri="{BB962C8B-B14F-4D97-AF65-F5344CB8AC3E}">
        <p14:creationId xmlns:p14="http://schemas.microsoft.com/office/powerpoint/2010/main" val="2942807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Performance and integration of employees with autism</a:t>
            </a:r>
            <a:r>
              <a:rPr lang="en-US" dirty="0"/>
              <a:t>– Several participants spoke to the quality of work being produced by workers with autism and by their integration into the company.</a:t>
            </a:r>
          </a:p>
        </p:txBody>
      </p:sp>
      <p:sp>
        <p:nvSpPr>
          <p:cNvPr id="4" name="Slide Number Placeholder 3"/>
          <p:cNvSpPr>
            <a:spLocks noGrp="1"/>
          </p:cNvSpPr>
          <p:nvPr>
            <p:ph type="sldNum" sz="quarter" idx="5"/>
          </p:nvPr>
        </p:nvSpPr>
        <p:spPr/>
        <p:txBody>
          <a:bodyPr/>
          <a:lstStyle/>
          <a:p>
            <a:fld id="{33E75A94-B00F-4EF2-BD7D-A7B8A17CC117}" type="slidenum">
              <a:rPr lang="en-US" smtClean="0"/>
              <a:t>25</a:t>
            </a:fld>
            <a:endParaRPr lang="en-US"/>
          </a:p>
        </p:txBody>
      </p:sp>
    </p:spTree>
    <p:extLst>
      <p:ext uri="{BB962C8B-B14F-4D97-AF65-F5344CB8AC3E}">
        <p14:creationId xmlns:p14="http://schemas.microsoft.com/office/powerpoint/2010/main" val="373776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 </a:t>
            </a:r>
            <a:r>
              <a:rPr lang="en-US" dirty="0">
                <a:solidFill>
                  <a:schemeClr val="tx1"/>
                </a:solidFill>
              </a:rPr>
              <a:t>We knew the background came from [the CEO] whose son has autism and so didn't question the motivation for it or that this was serious and not just somebody's idea that maybe we were going to do or maybe we're not going to do it. So, I think from the start knowing this is a go. </a:t>
            </a:r>
          </a:p>
          <a:p>
            <a:endParaRPr lang="en-US" dirty="0"/>
          </a:p>
          <a:p>
            <a:r>
              <a:rPr lang="en-US" dirty="0"/>
              <a:t>M; </a:t>
            </a:r>
            <a:r>
              <a:rPr lang="en-US" dirty="0">
                <a:solidFill>
                  <a:schemeClr val="tx1"/>
                </a:solidFill>
              </a:rPr>
              <a:t>“You've got every ethnic background and men, women, you name it, so it's kind of a diverse workforce anyway. I didn't have any concerns about that.”</a:t>
            </a:r>
          </a:p>
          <a:p>
            <a:endParaRPr lang="en-US" dirty="0">
              <a:solidFill>
                <a:schemeClr val="tx1"/>
              </a:solidFill>
            </a:endParaRPr>
          </a:p>
          <a:p>
            <a:pPr defTabSz="931774">
              <a:defRPr/>
            </a:pPr>
            <a:r>
              <a:rPr lang="en-US" dirty="0">
                <a:solidFill>
                  <a:schemeClr val="tx1"/>
                </a:solidFill>
              </a:rPr>
              <a:t>W: Let me just tell you the history of here. Hart Schaffner Marx - we consider each other as family. We consider ourselves brother, sister, aunts, mother, grandma - whatever. And, when they came in, we brought them in like a family member.</a:t>
            </a:r>
          </a:p>
          <a:p>
            <a:endParaRPr lang="en-US" dirty="0">
              <a:solidFill>
                <a:schemeClr val="tx1"/>
              </a:solidFill>
            </a:endParaRPr>
          </a:p>
          <a:p>
            <a:pPr defTabSz="931774">
              <a:defRPr/>
            </a:pPr>
            <a:r>
              <a:rPr lang="en-US" dirty="0">
                <a:solidFill>
                  <a:schemeClr val="tx1"/>
                </a:solidFill>
              </a:rPr>
              <a:t>M: … we've tried as best we can to be very, very giving in terms of the amount of our income that we give away to various charitable organizations… We've been giving very, very substantial gifts every year. We do this and a lot of other things… We've been very, very aware of the need to give back into society so </a:t>
            </a:r>
            <a:r>
              <a:rPr lang="en-US">
                <a:solidFill>
                  <a:schemeClr val="tx1"/>
                </a:solidFill>
              </a:rPr>
              <a:t>what [the CEO] </a:t>
            </a:r>
            <a:r>
              <a:rPr lang="en-US" dirty="0">
                <a:solidFill>
                  <a:schemeClr val="tx1"/>
                </a:solidFill>
              </a:rPr>
              <a:t>proposed made perfectly good sense. </a:t>
            </a:r>
          </a:p>
        </p:txBody>
      </p:sp>
      <p:sp>
        <p:nvSpPr>
          <p:cNvPr id="4" name="Slide Number Placeholder 3"/>
          <p:cNvSpPr>
            <a:spLocks noGrp="1"/>
          </p:cNvSpPr>
          <p:nvPr>
            <p:ph type="sldNum" sz="quarter" idx="5"/>
          </p:nvPr>
        </p:nvSpPr>
        <p:spPr/>
        <p:txBody>
          <a:bodyPr/>
          <a:lstStyle/>
          <a:p>
            <a:fld id="{33E75A94-B00F-4EF2-BD7D-A7B8A17CC117}" type="slidenum">
              <a:rPr lang="en-US" smtClean="0"/>
              <a:t>26</a:t>
            </a:fld>
            <a:endParaRPr lang="en-US"/>
          </a:p>
        </p:txBody>
      </p:sp>
    </p:spTree>
    <p:extLst>
      <p:ext uri="{BB962C8B-B14F-4D97-AF65-F5344CB8AC3E}">
        <p14:creationId xmlns:p14="http://schemas.microsoft.com/office/powerpoint/2010/main" val="2022331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1221E5-7225-48EB-A4EE-420E7BFCF705}" type="slidenum">
              <a:rPr lang="en-US" smtClean="0"/>
              <a:pPr/>
              <a:t>27</a:t>
            </a:fld>
            <a:endParaRPr lang="en-US"/>
          </a:p>
        </p:txBody>
      </p:sp>
    </p:spTree>
    <p:extLst>
      <p:ext uri="{BB962C8B-B14F-4D97-AF65-F5344CB8AC3E}">
        <p14:creationId xmlns:p14="http://schemas.microsoft.com/office/powerpoint/2010/main" val="799082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1221E5-7225-48EB-A4EE-420E7BFCF705}" type="slidenum">
              <a:rPr lang="en-US" smtClean="0"/>
              <a:pPr/>
              <a:t>28</a:t>
            </a:fld>
            <a:endParaRPr lang="en-US"/>
          </a:p>
        </p:txBody>
      </p:sp>
    </p:spTree>
    <p:extLst>
      <p:ext uri="{BB962C8B-B14F-4D97-AF65-F5344CB8AC3E}">
        <p14:creationId xmlns:p14="http://schemas.microsoft.com/office/powerpoint/2010/main" val="4211640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E75A94-B00F-4EF2-BD7D-A7B8A17CC117}" type="slidenum">
              <a:rPr lang="en-US" smtClean="0"/>
              <a:t>29</a:t>
            </a:fld>
            <a:endParaRPr lang="en-US"/>
          </a:p>
        </p:txBody>
      </p:sp>
    </p:spTree>
    <p:extLst>
      <p:ext uri="{BB962C8B-B14F-4D97-AF65-F5344CB8AC3E}">
        <p14:creationId xmlns:p14="http://schemas.microsoft.com/office/powerpoint/2010/main" val="3334930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1221E5-7225-48EB-A4EE-420E7BFCF705}" type="slidenum">
              <a:rPr lang="en-US" smtClean="0"/>
              <a:pPr/>
              <a:t>3</a:t>
            </a:fld>
            <a:endParaRPr lang="en-US"/>
          </a:p>
        </p:txBody>
      </p:sp>
    </p:spTree>
    <p:extLst>
      <p:ext uri="{BB962C8B-B14F-4D97-AF65-F5344CB8AC3E}">
        <p14:creationId xmlns:p14="http://schemas.microsoft.com/office/powerpoint/2010/main" val="26410252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yielded three key points that can be taken away from this present research. </a:t>
            </a:r>
          </a:p>
          <a:p>
            <a:pPr marL="524123" indent="-524123">
              <a:buFont typeface="+mj-lt"/>
              <a:buAutoNum type="arabicPeriod"/>
            </a:pPr>
            <a:r>
              <a:rPr lang="en-US" dirty="0"/>
              <a:t>Case study results indicate there was a highly positive response regarding the autism initiative. As with other initiatives for hiring diverse populations, any initial reservations about hiring people with ASD appeared to evolve into a willingness to expand hiring of this population in the future (Morgan &amp; Alexander, 2005). </a:t>
            </a:r>
          </a:p>
          <a:p>
            <a:pPr marL="524123" indent="-524123">
              <a:buFont typeface="+mj-lt"/>
              <a:buAutoNum type="arabicPeriod"/>
            </a:pPr>
            <a:r>
              <a:rPr lang="en-US" dirty="0"/>
              <a:t>Management, supervisors, and co-workers all described employees with ASD as being integrated not only within job related tasks but also in informal social relationships. This case study highlighted each of these factors in the HSM work setting, which may help to explain the unity that was developed through the autism initiative described here. </a:t>
            </a:r>
          </a:p>
          <a:p>
            <a:pPr marL="524123" indent="-524123">
              <a:buFont typeface="+mj-lt"/>
              <a:buAutoNum type="arabicPeriod"/>
            </a:pPr>
            <a:r>
              <a:rPr lang="en-US" dirty="0"/>
              <a:t>The autism initiative was created with the intention of being a model for other for-profit businesses. Building upon the strengths identified through this investigation future businesses can strive to create an inclusive and successful work environment for individuals with ASD and other disabilities. </a:t>
            </a:r>
          </a:p>
          <a:p>
            <a:endParaRPr lang="en-US" dirty="0"/>
          </a:p>
        </p:txBody>
      </p:sp>
      <p:sp>
        <p:nvSpPr>
          <p:cNvPr id="4" name="Slide Number Placeholder 3"/>
          <p:cNvSpPr>
            <a:spLocks noGrp="1"/>
          </p:cNvSpPr>
          <p:nvPr>
            <p:ph type="sldNum" sz="quarter" idx="5"/>
          </p:nvPr>
        </p:nvSpPr>
        <p:spPr/>
        <p:txBody>
          <a:bodyPr/>
          <a:lstStyle/>
          <a:p>
            <a:fld id="{33E75A94-B00F-4EF2-BD7D-A7B8A17CC117}" type="slidenum">
              <a:rPr lang="en-US" smtClean="0"/>
              <a:t>30</a:t>
            </a:fld>
            <a:endParaRPr lang="en-US"/>
          </a:p>
        </p:txBody>
      </p:sp>
    </p:spTree>
    <p:extLst>
      <p:ext uri="{BB962C8B-B14F-4D97-AF65-F5344CB8AC3E}">
        <p14:creationId xmlns:p14="http://schemas.microsoft.com/office/powerpoint/2010/main" val="3933209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yielded three key points that can be taken away from this present research. </a:t>
            </a:r>
          </a:p>
          <a:p>
            <a:pPr marL="524123" indent="-524123">
              <a:buFont typeface="+mj-lt"/>
              <a:buAutoNum type="arabicPeriod"/>
            </a:pPr>
            <a:r>
              <a:rPr lang="en-US" dirty="0"/>
              <a:t>Case study results indicate there was a highly positive response regarding the autism initiative. As with other initiatives for hiring diverse populations, any initial reservations about hiring people with ASD appeared to evolve into a willingness to expand hiring of this population in the future (Morgan &amp; Alexander, 2005). </a:t>
            </a:r>
          </a:p>
          <a:p>
            <a:pPr marL="524123" indent="-524123">
              <a:buFont typeface="+mj-lt"/>
              <a:buAutoNum type="arabicPeriod"/>
            </a:pPr>
            <a:r>
              <a:rPr lang="en-US" dirty="0"/>
              <a:t>Management, supervisors, and co-workers all described employees with ASD as being integrated not only within job related tasks but also in informal social relationships. This case study highlighted each of these factors in the HSM work setting, which may help to explain the unity that was developed through the autism initiative described here. </a:t>
            </a:r>
          </a:p>
          <a:p>
            <a:pPr marL="524123" indent="-524123">
              <a:buFont typeface="+mj-lt"/>
              <a:buAutoNum type="arabicPeriod"/>
            </a:pPr>
            <a:r>
              <a:rPr lang="en-US" dirty="0"/>
              <a:t>The autism initiative was created with the intention of being a model for other for-profit businesses. Building upon the strengths identified through this investigation future businesses can strive to create an inclusive and successful work environment for individuals with ASD and other disabilities. </a:t>
            </a:r>
          </a:p>
          <a:p>
            <a:endParaRPr lang="en-US" dirty="0"/>
          </a:p>
        </p:txBody>
      </p:sp>
      <p:sp>
        <p:nvSpPr>
          <p:cNvPr id="4" name="Slide Number Placeholder 3"/>
          <p:cNvSpPr>
            <a:spLocks noGrp="1"/>
          </p:cNvSpPr>
          <p:nvPr>
            <p:ph type="sldNum" sz="quarter" idx="5"/>
          </p:nvPr>
        </p:nvSpPr>
        <p:spPr/>
        <p:txBody>
          <a:bodyPr/>
          <a:lstStyle/>
          <a:p>
            <a:fld id="{33E75A94-B00F-4EF2-BD7D-A7B8A17CC117}" type="slidenum">
              <a:rPr lang="en-US" smtClean="0"/>
              <a:t>31</a:t>
            </a:fld>
            <a:endParaRPr lang="en-US"/>
          </a:p>
        </p:txBody>
      </p:sp>
    </p:spTree>
    <p:extLst>
      <p:ext uri="{BB962C8B-B14F-4D97-AF65-F5344CB8AC3E}">
        <p14:creationId xmlns:p14="http://schemas.microsoft.com/office/powerpoint/2010/main" val="816206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yielded three key points that can be taken away from this present research. </a:t>
            </a:r>
          </a:p>
          <a:p>
            <a:pPr marL="524123" indent="-524123">
              <a:buFont typeface="+mj-lt"/>
              <a:buAutoNum type="arabicPeriod"/>
            </a:pPr>
            <a:r>
              <a:rPr lang="en-US" dirty="0"/>
              <a:t>Case study results indicate there was a highly positive response regarding the autism initiative. As with other initiatives for hiring diverse populations, any initial reservations about hiring people with ASD appeared to evolve into a willingness to expand hiring of this population in the future (Morgan &amp; Alexander, 2005). </a:t>
            </a:r>
          </a:p>
          <a:p>
            <a:pPr marL="524123" indent="-524123">
              <a:buFont typeface="+mj-lt"/>
              <a:buAutoNum type="arabicPeriod"/>
            </a:pPr>
            <a:r>
              <a:rPr lang="en-US" dirty="0"/>
              <a:t>Management, supervisors, and co-workers all described employees with ASD as being integrated not only within job related tasks but also in informal social relationships. This case study highlighted each of these factors in the HSM work setting, which may help to explain the unity that was developed through the autism initiative described here. </a:t>
            </a:r>
          </a:p>
          <a:p>
            <a:pPr marL="524123" indent="-524123">
              <a:buFont typeface="+mj-lt"/>
              <a:buAutoNum type="arabicPeriod"/>
            </a:pPr>
            <a:r>
              <a:rPr lang="en-US" dirty="0"/>
              <a:t>The autism initiative was created with the intention of being a model for other for-profit businesses. Building upon the strengths identified through this investigation future businesses can strive to create an inclusive and successful work environment for individuals with ASD and other disabilities. </a:t>
            </a:r>
          </a:p>
          <a:p>
            <a:endParaRPr lang="en-US" dirty="0"/>
          </a:p>
        </p:txBody>
      </p:sp>
      <p:sp>
        <p:nvSpPr>
          <p:cNvPr id="4" name="Slide Number Placeholder 3"/>
          <p:cNvSpPr>
            <a:spLocks noGrp="1"/>
          </p:cNvSpPr>
          <p:nvPr>
            <p:ph type="sldNum" sz="quarter" idx="5"/>
          </p:nvPr>
        </p:nvSpPr>
        <p:spPr/>
        <p:txBody>
          <a:bodyPr/>
          <a:lstStyle/>
          <a:p>
            <a:fld id="{33E75A94-B00F-4EF2-BD7D-A7B8A17CC117}" type="slidenum">
              <a:rPr lang="en-US" smtClean="0"/>
              <a:t>32</a:t>
            </a:fld>
            <a:endParaRPr lang="en-US"/>
          </a:p>
        </p:txBody>
      </p:sp>
    </p:spTree>
    <p:extLst>
      <p:ext uri="{BB962C8B-B14F-4D97-AF65-F5344CB8AC3E}">
        <p14:creationId xmlns:p14="http://schemas.microsoft.com/office/powerpoint/2010/main" val="4107877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Specific characteristics of HSM that were noted to contribute to the success of the autism initiative included HSM leadership, diversity of the company, close bonds among employees, and company altruism. The C-Suite at HSM made clear that this initiative is good business rather than charity. This initial exploration suggests that the collaboration between HSM and Autism Workforce may prove a meaningful prototype for other companies interested in employing people with ASD. Rehabilitation professionals may promote this prototype model while engaging employers. </a:t>
            </a:r>
          </a:p>
          <a:p>
            <a:r>
              <a:rPr lang="en-US" dirty="0">
                <a:solidFill>
                  <a:schemeClr val="tx1"/>
                </a:solidFill>
              </a:rPr>
              <a:t>Further, positive responses toward the autism initiative were also attributed to the autism training provided to employees at HSM. This result highlights the need for rehabilitation professionals to assist in the training of other employees in order to facilitate an environment of adaptability, integration, and assimilation.</a:t>
            </a:r>
          </a:p>
          <a:p>
            <a:endParaRPr lang="en-US" dirty="0"/>
          </a:p>
        </p:txBody>
      </p:sp>
      <p:sp>
        <p:nvSpPr>
          <p:cNvPr id="4" name="Slide Number Placeholder 3"/>
          <p:cNvSpPr>
            <a:spLocks noGrp="1"/>
          </p:cNvSpPr>
          <p:nvPr>
            <p:ph type="sldNum" sz="quarter" idx="5"/>
          </p:nvPr>
        </p:nvSpPr>
        <p:spPr/>
        <p:txBody>
          <a:bodyPr/>
          <a:lstStyle/>
          <a:p>
            <a:fld id="{33E75A94-B00F-4EF2-BD7D-A7B8A17CC117}" type="slidenum">
              <a:rPr lang="en-US" smtClean="0"/>
              <a:t>33</a:t>
            </a:fld>
            <a:endParaRPr lang="en-US"/>
          </a:p>
        </p:txBody>
      </p:sp>
    </p:spTree>
    <p:extLst>
      <p:ext uri="{BB962C8B-B14F-4D97-AF65-F5344CB8AC3E}">
        <p14:creationId xmlns:p14="http://schemas.microsoft.com/office/powerpoint/2010/main" val="3092179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resources for employers, autism support professionals or caregivers, and Autistic self-advocates.</a:t>
            </a:r>
          </a:p>
        </p:txBody>
      </p:sp>
      <p:sp>
        <p:nvSpPr>
          <p:cNvPr id="4" name="Slide Number Placeholder 3"/>
          <p:cNvSpPr>
            <a:spLocks noGrp="1"/>
          </p:cNvSpPr>
          <p:nvPr>
            <p:ph type="sldNum" sz="quarter" idx="5"/>
          </p:nvPr>
        </p:nvSpPr>
        <p:spPr/>
        <p:txBody>
          <a:bodyPr/>
          <a:lstStyle/>
          <a:p>
            <a:fld id="{841221E5-7225-48EB-A4EE-420E7BFCF705}" type="slidenum">
              <a:rPr lang="en-US" smtClean="0"/>
              <a:pPr/>
              <a:t>34</a:t>
            </a:fld>
            <a:endParaRPr lang="en-US"/>
          </a:p>
        </p:txBody>
      </p:sp>
    </p:spTree>
    <p:extLst>
      <p:ext uri="{BB962C8B-B14F-4D97-AF65-F5344CB8AC3E}">
        <p14:creationId xmlns:p14="http://schemas.microsoft.com/office/powerpoint/2010/main" val="115967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1221E5-7225-48EB-A4EE-420E7BFCF705}" type="slidenum">
              <a:rPr lang="en-US" smtClean="0"/>
              <a:pPr/>
              <a:t>35</a:t>
            </a:fld>
            <a:endParaRPr lang="en-US"/>
          </a:p>
        </p:txBody>
      </p:sp>
    </p:spTree>
    <p:extLst>
      <p:ext uri="{BB962C8B-B14F-4D97-AF65-F5344CB8AC3E}">
        <p14:creationId xmlns:p14="http://schemas.microsoft.com/office/powerpoint/2010/main" val="18485282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1221E5-7225-48EB-A4EE-420E7BFCF705}" type="slidenum">
              <a:rPr lang="en-US" smtClean="0"/>
              <a:pPr/>
              <a:t>36</a:t>
            </a:fld>
            <a:endParaRPr lang="en-US"/>
          </a:p>
        </p:txBody>
      </p:sp>
    </p:spTree>
    <p:extLst>
      <p:ext uri="{BB962C8B-B14F-4D97-AF65-F5344CB8AC3E}">
        <p14:creationId xmlns:p14="http://schemas.microsoft.com/office/powerpoint/2010/main" val="3294223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provide information for a variety of audiences. While there are clear implications for employers and rehabilitation professionals, parents and caregivers will have some insight into how young adults with autism  may be perceived in the workplace, and how workplace preparation can assist with destigmatizing autistic coworkers. </a:t>
            </a:r>
          </a:p>
        </p:txBody>
      </p:sp>
      <p:sp>
        <p:nvSpPr>
          <p:cNvPr id="4" name="Slide Number Placeholder 3"/>
          <p:cNvSpPr>
            <a:spLocks noGrp="1"/>
          </p:cNvSpPr>
          <p:nvPr>
            <p:ph type="sldNum" sz="quarter" idx="5"/>
          </p:nvPr>
        </p:nvSpPr>
        <p:spPr/>
        <p:txBody>
          <a:bodyPr/>
          <a:lstStyle/>
          <a:p>
            <a:fld id="{841221E5-7225-48EB-A4EE-420E7BFCF705}" type="slidenum">
              <a:rPr lang="en-US" smtClean="0"/>
              <a:pPr/>
              <a:t>4</a:t>
            </a:fld>
            <a:endParaRPr lang="en-US"/>
          </a:p>
        </p:txBody>
      </p:sp>
    </p:spTree>
    <p:extLst>
      <p:ext uri="{BB962C8B-B14F-4D97-AF65-F5344CB8AC3E}">
        <p14:creationId xmlns:p14="http://schemas.microsoft.com/office/powerpoint/2010/main" val="3627383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1221E5-7225-48EB-A4EE-420E7BFCF705}" type="slidenum">
              <a:rPr lang="en-US" smtClean="0"/>
              <a:pPr/>
              <a:t>5</a:t>
            </a:fld>
            <a:endParaRPr lang="en-US"/>
          </a:p>
        </p:txBody>
      </p:sp>
    </p:spTree>
    <p:extLst>
      <p:ext uri="{BB962C8B-B14F-4D97-AF65-F5344CB8AC3E}">
        <p14:creationId xmlns:p14="http://schemas.microsoft.com/office/powerpoint/2010/main" val="2883939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More than half of young adults with autism remain unemployed and unenrolled in higher education in the two years after high school. This is a lower rate than that of young adults in other disability categories, including learning disabilities, intellectual disability or speech-language impairment. </a:t>
            </a:r>
          </a:p>
          <a:p>
            <a:pPr marL="171450" indent="-171450">
              <a:buFont typeface="Arial" panose="020B0604020202020204" pitchFamily="34" charset="0"/>
              <a:buChar char="•"/>
            </a:pPr>
            <a:r>
              <a:rPr lang="en-US" dirty="0"/>
              <a:t>Employment rates are as low as 15% compared to 65% for people without disabilities.</a:t>
            </a:r>
          </a:p>
          <a:p>
            <a:pPr marL="171450" indent="-171450">
              <a:buFont typeface="Arial" panose="020B0604020202020204" pitchFamily="34" charset="0"/>
              <a:buChar char="•"/>
            </a:pPr>
            <a:r>
              <a:rPr lang="en-US" dirty="0"/>
              <a:t>Of the nearly 18,000 people with autism who used state-funded vocational rehabilitation programs in 2014, only 60 percent left the program with a job. Of these, 80 percent worked part-time at a median weekly rate of $160, putting them well below the poverty level. </a:t>
            </a:r>
          </a:p>
          <a:p>
            <a:pPr marL="171450" indent="-171450">
              <a:buFont typeface="Arial" panose="020B0604020202020204" pitchFamily="34" charset="0"/>
              <a:buChar char="•"/>
            </a:pPr>
            <a:r>
              <a:rPr lang="en-US" dirty="0"/>
              <a:t>Nearly half of 25-year-olds with autism have never held a paying job. </a:t>
            </a:r>
          </a:p>
          <a:p>
            <a:pPr defTabSz="931774">
              <a:defRPr/>
            </a:pPr>
            <a:endParaRPr lang="en-US" b="0" i="0" dirty="0">
              <a:solidFill>
                <a:srgbClr val="212121"/>
              </a:solidFill>
              <a:effectLst/>
              <a:latin typeface="Source Sans Pro Web"/>
            </a:endParaRPr>
          </a:p>
          <a:p>
            <a:pPr defTabSz="931774">
              <a:defRPr/>
            </a:pPr>
            <a:r>
              <a:rPr lang="en-US" b="0" i="0" dirty="0">
                <a:solidFill>
                  <a:srgbClr val="212121"/>
                </a:solidFill>
                <a:effectLst/>
                <a:latin typeface="Source Sans Pro Web"/>
              </a:rPr>
              <a:t>Americans on the autism spectrum experience substantial challenges to attaining competitive integrated employment opportunities that match their interests, gifts, and talents. They experience substantial unemployment and underemployment, according to the research literature. Adults and youth on the autism spectrum also experience barriers to completing postsecondary education and training opportunities, accessing healthcare, and attaining integrating community living.</a:t>
            </a:r>
          </a:p>
          <a:p>
            <a:pPr defTabSz="931774">
              <a:defRPr/>
            </a:pPr>
            <a:r>
              <a:rPr lang="en-US" b="0" i="0" dirty="0">
                <a:solidFill>
                  <a:srgbClr val="212121"/>
                </a:solidFill>
                <a:effectLst/>
                <a:latin typeface="Source Sans Pro Web"/>
              </a:rPr>
              <a:t>Employers have increasingly focused on expanding efforts to improve access to employment for job candidates on the autism spectrum to tap their diverse talents. Many large and small employers have adjusted their recruitment, hiring, and onboarding policies and practices to increase access for this population. </a:t>
            </a:r>
            <a:endParaRPr lang="en-US" dirty="0"/>
          </a:p>
        </p:txBody>
      </p:sp>
      <p:sp>
        <p:nvSpPr>
          <p:cNvPr id="4" name="Slide Number Placeholder 3"/>
          <p:cNvSpPr>
            <a:spLocks noGrp="1"/>
          </p:cNvSpPr>
          <p:nvPr>
            <p:ph type="sldNum" sz="quarter" idx="5"/>
          </p:nvPr>
        </p:nvSpPr>
        <p:spPr/>
        <p:txBody>
          <a:bodyPr/>
          <a:lstStyle/>
          <a:p>
            <a:fld id="{33E75A94-B00F-4EF2-BD7D-A7B8A17CC117}" type="slidenum">
              <a:rPr lang="en-US" smtClean="0"/>
              <a:t>6</a:t>
            </a:fld>
            <a:endParaRPr lang="en-US"/>
          </a:p>
        </p:txBody>
      </p:sp>
    </p:spTree>
    <p:extLst>
      <p:ext uri="{BB962C8B-B14F-4D97-AF65-F5344CB8AC3E}">
        <p14:creationId xmlns:p14="http://schemas.microsoft.com/office/powerpoint/2010/main" val="4213740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At a time when older Americans are beginning to exit the labor market and the unemployment rate is at a historical low, it is becoming increasingly difficult for employers to attract and retain a competent workforce (Fry, 2018). One undervalued and underutilized pool of workers can be found in people with autism spectrum disorder (ASD).</a:t>
            </a:r>
          </a:p>
          <a:p>
            <a:r>
              <a:rPr lang="en-US" dirty="0">
                <a:solidFill>
                  <a:schemeClr val="tx1"/>
                </a:solidFill>
              </a:rPr>
              <a:t>Given the increasing shortage of qualified workers and the recognition that individuals with ASD can be effective employees, there has been an increase in private sector initiatives </a:t>
            </a:r>
            <a:r>
              <a:rPr lang="en-US" b="1" dirty="0">
                <a:solidFill>
                  <a:schemeClr val="tx1"/>
                </a:solidFill>
              </a:rPr>
              <a:t>to address their employment needs through the active recruitment of workers with ASD</a:t>
            </a:r>
            <a:r>
              <a:rPr lang="en-US" dirty="0">
                <a:solidFill>
                  <a:schemeClr val="tx1"/>
                </a:solidFill>
              </a:rPr>
              <a:t>. For instance, </a:t>
            </a:r>
            <a:r>
              <a:rPr lang="en-US" b="1" dirty="0">
                <a:solidFill>
                  <a:schemeClr val="tx1"/>
                </a:solidFill>
              </a:rPr>
              <a:t>Walgreens, Freddie Mac, Microsoft, and SAP </a:t>
            </a:r>
            <a:r>
              <a:rPr lang="en-US" dirty="0">
                <a:solidFill>
                  <a:schemeClr val="tx1"/>
                </a:solidFill>
              </a:rPr>
              <a:t>have each been publicly recognized for their activism in hiring people with ASD (</a:t>
            </a:r>
            <a:r>
              <a:rPr lang="en-US" dirty="0" err="1">
                <a:solidFill>
                  <a:schemeClr val="tx1"/>
                </a:solidFill>
              </a:rPr>
              <a:t>Erbentraut</a:t>
            </a:r>
            <a:r>
              <a:rPr lang="en-US" dirty="0">
                <a:solidFill>
                  <a:schemeClr val="tx1"/>
                </a:solidFill>
              </a:rPr>
              <a:t>, 2017; Miller-Merrell, 2016). </a:t>
            </a:r>
            <a:endParaRPr lang="en-US" dirty="0"/>
          </a:p>
        </p:txBody>
      </p:sp>
      <p:sp>
        <p:nvSpPr>
          <p:cNvPr id="4" name="Slide Number Placeholder 3"/>
          <p:cNvSpPr>
            <a:spLocks noGrp="1"/>
          </p:cNvSpPr>
          <p:nvPr>
            <p:ph type="sldNum" sz="quarter" idx="5"/>
          </p:nvPr>
        </p:nvSpPr>
        <p:spPr/>
        <p:txBody>
          <a:bodyPr/>
          <a:lstStyle/>
          <a:p>
            <a:fld id="{33E75A94-B00F-4EF2-BD7D-A7B8A17CC117}" type="slidenum">
              <a:rPr lang="en-US" smtClean="0"/>
              <a:t>7</a:t>
            </a:fld>
            <a:endParaRPr lang="en-US"/>
          </a:p>
        </p:txBody>
      </p:sp>
    </p:spTree>
    <p:extLst>
      <p:ext uri="{BB962C8B-B14F-4D97-AF65-F5344CB8AC3E}">
        <p14:creationId xmlns:p14="http://schemas.microsoft.com/office/powerpoint/2010/main" val="532969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E75A94-B00F-4EF2-BD7D-A7B8A17CC117}" type="slidenum">
              <a:rPr lang="en-US" smtClean="0"/>
              <a:t>8</a:t>
            </a:fld>
            <a:endParaRPr lang="en-US"/>
          </a:p>
        </p:txBody>
      </p:sp>
    </p:spTree>
    <p:extLst>
      <p:ext uri="{BB962C8B-B14F-4D97-AF65-F5344CB8AC3E}">
        <p14:creationId xmlns:p14="http://schemas.microsoft.com/office/powerpoint/2010/main" val="4245580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1221E5-7225-48EB-A4EE-420E7BFCF705}" type="slidenum">
              <a:rPr lang="en-US" smtClean="0"/>
              <a:pPr/>
              <a:t>9</a:t>
            </a:fld>
            <a:endParaRPr lang="en-US"/>
          </a:p>
        </p:txBody>
      </p:sp>
    </p:spTree>
    <p:extLst>
      <p:ext uri="{BB962C8B-B14F-4D97-AF65-F5344CB8AC3E}">
        <p14:creationId xmlns:p14="http://schemas.microsoft.com/office/powerpoint/2010/main" val="2538339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28669" y="1600200"/>
            <a:ext cx="8329031" cy="2680127"/>
          </a:xfrm>
        </p:spPr>
        <p:txBody>
          <a:bodyPr>
            <a:noAutofit/>
          </a:bodyPr>
          <a:lstStyle>
            <a:lvl1pPr>
              <a:defRPr sz="5400"/>
            </a:lvl1pPr>
          </a:lstStyle>
          <a:p>
            <a:r>
              <a:rPr lang="en-US"/>
              <a:t>Click to edit Master title style</a:t>
            </a:r>
            <a:endParaRPr dirty="0"/>
          </a:p>
        </p:txBody>
      </p:sp>
      <p:sp>
        <p:nvSpPr>
          <p:cNvPr id="3" name="Subtitle 2"/>
          <p:cNvSpPr>
            <a:spLocks noGrp="1"/>
          </p:cNvSpPr>
          <p:nvPr>
            <p:ph type="subTitle" idx="1"/>
          </p:nvPr>
        </p:nvSpPr>
        <p:spPr>
          <a:xfrm>
            <a:off x="2428669" y="4344915"/>
            <a:ext cx="7516442" cy="1116085"/>
          </a:xfrm>
        </p:spPr>
        <p:txBody>
          <a:bodyPr>
            <a:normAutofit/>
          </a:bodyPr>
          <a:lstStyle>
            <a:lvl1pPr marL="0" indent="0" algn="l">
              <a:spcBef>
                <a:spcPts val="0"/>
              </a:spcBef>
              <a:buNone/>
              <a:defRPr sz="32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699025" y="6356351"/>
            <a:ext cx="1218883" cy="365125"/>
          </a:xfrm>
        </p:spPr>
        <p:txBody>
          <a:bodyPr/>
          <a:lstStyle>
            <a:lvl1pPr>
              <a:defRPr>
                <a:solidFill>
                  <a:schemeClr val="tx1"/>
                </a:solidFill>
              </a:defRPr>
            </a:lvl1pPr>
          </a:lstStyle>
          <a:p>
            <a:fld id="{8F81D24A-EF38-4949-81EA-C39AA50871C5}" type="datetime1">
              <a:rPr lang="en-US" smtClean="0"/>
              <a:t>4/21/2022</a:t>
            </a:fld>
            <a:endParaRPr lang="en-US" dirty="0"/>
          </a:p>
        </p:txBody>
      </p:sp>
      <p:sp>
        <p:nvSpPr>
          <p:cNvPr id="5" name="Footer Placeholder 4"/>
          <p:cNvSpPr>
            <a:spLocks noGrp="1"/>
          </p:cNvSpPr>
          <p:nvPr>
            <p:ph type="ftr" sz="quarter" idx="11"/>
          </p:nvPr>
        </p:nvSpPr>
        <p:spPr>
          <a:xfrm>
            <a:off x="6114708" y="6356351"/>
            <a:ext cx="3974065" cy="365125"/>
          </a:xfrm>
        </p:spPr>
        <p:txBody>
          <a:bodyPr/>
          <a:lstStyle>
            <a:lvl1pPr>
              <a:defRPr>
                <a:solidFill>
                  <a:schemeClr val="tx1"/>
                </a:solidFill>
              </a:defRPr>
            </a:lvl1pPr>
          </a:lstStyle>
          <a:p>
            <a:r>
              <a:rPr lang="en-US" dirty="0"/>
              <a:t>Add a footer</a:t>
            </a:r>
          </a:p>
        </p:txBody>
      </p:sp>
      <p:sp>
        <p:nvSpPr>
          <p:cNvPr id="6" name="Slide Number Placeholder 5"/>
          <p:cNvSpPr>
            <a:spLocks noGrp="1"/>
          </p:cNvSpPr>
          <p:nvPr>
            <p:ph type="sldNum" sz="quarter" idx="12"/>
          </p:nvPr>
        </p:nvSpPr>
        <p:spPr>
          <a:xfrm>
            <a:off x="10285571" y="6356351"/>
            <a:ext cx="609441" cy="365125"/>
          </a:xfrm>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406247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69A895-DC24-4A80-9E4B-77E8C98B8261}" type="datetime1">
              <a:rPr lang="en-US" smtClean="0"/>
              <a:t>4/21/2022</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137601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9612" y="685800"/>
            <a:ext cx="1787526"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98613" y="685800"/>
            <a:ext cx="7848599"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611491E-4104-40E9-885C-6629BDFE1DBB}" type="datetime1">
              <a:rPr lang="en-US" smtClean="0"/>
              <a:t>4/21/2022</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141501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9319F328-D78C-4AE3-9BD5-6819CFE7241A}" type="datetime1">
              <a:rPr lang="en-US" smtClean="0"/>
              <a:t>4/21/2022</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155076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98613" y="1600201"/>
            <a:ext cx="8283272" cy="2654064"/>
          </a:xfrm>
        </p:spPr>
        <p:txBody>
          <a:bodyPr anchor="b">
            <a:normAutofit/>
            <a:scene3d>
              <a:camera prst="orthographicFront"/>
              <a:lightRig rig="threePt" dir="t"/>
            </a:scene3d>
            <a:sp3d extrusionH="57150">
              <a:bevelT w="38100" h="38100"/>
            </a:sp3d>
          </a:bodyPr>
          <a:lstStyle>
            <a:lvl1pPr algn="l">
              <a:defRPr sz="5400" b="1" cap="none" spc="0" baseline="0">
                <a:ln w="22225">
                  <a:solidFill>
                    <a:schemeClr val="tx2"/>
                  </a:solidFill>
                  <a:prstDash val="solid"/>
                </a:ln>
                <a:solidFill>
                  <a:schemeClr val="tx2"/>
                </a:solidFill>
                <a:effectLst/>
              </a:defRPr>
            </a:lvl1pPr>
          </a:lstStyle>
          <a:p>
            <a:r>
              <a:rPr lang="en-US"/>
              <a:t>Click to edit Master title style</a:t>
            </a:r>
            <a:endParaRPr/>
          </a:p>
        </p:txBody>
      </p:sp>
      <p:sp>
        <p:nvSpPr>
          <p:cNvPr id="3" name="Text Placeholder 2"/>
          <p:cNvSpPr>
            <a:spLocks noGrp="1"/>
          </p:cNvSpPr>
          <p:nvPr>
            <p:ph type="body" idx="1"/>
          </p:nvPr>
        </p:nvSpPr>
        <p:spPr>
          <a:xfrm>
            <a:off x="1598613" y="4259996"/>
            <a:ext cx="7264623" cy="1150203"/>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3E783FD6-3C14-4BAD-B096-2ECF8D7D1C88}" type="datetime1">
              <a:rPr lang="en-US" smtClean="0"/>
              <a:t>4/21/2022</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19724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561651" y="1600200"/>
            <a:ext cx="4814586" cy="4572000"/>
          </a:xfrm>
        </p:spPr>
        <p:txBody>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593436" y="1600200"/>
            <a:ext cx="4814586"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91095541-7853-4DCC-906F-39CE0BB88B8E}" type="datetime1">
              <a:rPr lang="en-US" smtClean="0"/>
              <a:t>4/21/2022</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153285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93436" y="177800"/>
            <a:ext cx="9782801" cy="1239837"/>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93436"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93436" y="2514706"/>
            <a:ext cx="4814586" cy="365749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557349"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57349" y="2514600"/>
            <a:ext cx="4818888" cy="365556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ADD790FE-2B5A-46A8-B4F6-76CB6FDA68AC}" type="datetime1">
              <a:rPr lang="en-US" smtClean="0"/>
              <a:t>4/21/2022</a:t>
            </a:fld>
            <a:endParaRPr lang="en-US"/>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131999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Date Placeholder 2"/>
          <p:cNvSpPr>
            <a:spLocks noGrp="1"/>
          </p:cNvSpPr>
          <p:nvPr>
            <p:ph type="dt" sz="half" idx="10"/>
          </p:nvPr>
        </p:nvSpPr>
        <p:spPr/>
        <p:txBody>
          <a:bodyPr/>
          <a:lstStyle/>
          <a:p>
            <a:fld id="{7DFC2738-2C3A-4E5B-A4DB-9708318E767B}" type="datetime1">
              <a:rPr lang="en-US" smtClean="0"/>
              <a:t>4/21/2022</a:t>
            </a:fld>
            <a:endParaRPr lang="en-US"/>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253833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49EB1C49-F74B-47FE-8050-CE9AAF0717AC}" type="datetime1">
              <a:rPr lang="en-US" smtClean="0"/>
              <a:t>4/21/2022</a:t>
            </a:fld>
            <a:endParaRPr lang="en-US"/>
          </a:p>
        </p:txBody>
      </p:sp>
      <p:sp>
        <p:nvSpPr>
          <p:cNvPr id="3" name="Footer Placeholder 2"/>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130446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1767358" y="381000"/>
            <a:ext cx="3293422" cy="1371600"/>
          </a:xfrm>
        </p:spPr>
        <p:txBody>
          <a:bodyPr anchor="b">
            <a:normAutofit/>
          </a:bodyPr>
          <a:lstStyle>
            <a:lvl1pPr algn="l">
              <a:defRPr sz="2800" b="1" cap="all" baseline="0">
                <a:solidFill>
                  <a:schemeClr val="tx2"/>
                </a:solidFill>
              </a:defRPr>
            </a:lvl1pPr>
          </a:lstStyle>
          <a:p>
            <a:r>
              <a:rPr lang="en-US"/>
              <a:t>Click to edit Master title style</a:t>
            </a:r>
            <a:endParaRPr dirty="0"/>
          </a:p>
        </p:txBody>
      </p:sp>
      <p:sp>
        <p:nvSpPr>
          <p:cNvPr id="3" name="Content Placeholder 2"/>
          <p:cNvSpPr>
            <a:spLocks noGrp="1"/>
          </p:cNvSpPr>
          <p:nvPr>
            <p:ph idx="1"/>
          </p:nvPr>
        </p:nvSpPr>
        <p:spPr>
          <a:xfrm>
            <a:off x="5332411" y="482600"/>
            <a:ext cx="6043825" cy="5689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white">
          <a:xfrm>
            <a:off x="1767358"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8F57B2-B504-486D-85D3-4C584AEF2C6C}" type="datetime1">
              <a:rPr lang="en-US" smtClean="0"/>
              <a:t>4/21/2022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262933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10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4875529" y="0"/>
            <a:ext cx="73132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2" name="Title 1"/>
          <p:cNvSpPr>
            <a:spLocks noGrp="1"/>
          </p:cNvSpPr>
          <p:nvPr>
            <p:ph type="title"/>
          </p:nvPr>
        </p:nvSpPr>
        <p:spPr>
          <a:xfrm>
            <a:off x="1074240" y="381000"/>
            <a:ext cx="3293422" cy="1371600"/>
          </a:xfrm>
        </p:spPr>
        <p:txBody>
          <a:bodyPr anchor="b">
            <a:normAutofit/>
          </a:bodyPr>
          <a:lstStyle>
            <a:lvl1pPr algn="l">
              <a:defRPr sz="2800" b="1" cap="none" spc="0" baseline="0">
                <a:ln w="22225">
                  <a:solidFill>
                    <a:schemeClr val="tx2"/>
                  </a:solidFill>
                  <a:prstDash val="solid"/>
                </a:ln>
                <a:solidFill>
                  <a:schemeClr val="tx2"/>
                </a:solidFill>
                <a:effectLst/>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bwMode="auto">
          <a:xfrm>
            <a:off x="5180251" y="482600"/>
            <a:ext cx="6195986" cy="5689600"/>
          </a:xfrm>
          <a:ln w="19050">
            <a:solidFill>
              <a:schemeClr val="bg1"/>
            </a:solidFill>
          </a:ln>
        </p:spPr>
        <p:txBody>
          <a:bodyPr>
            <a:normAutofit/>
          </a:bodyPr>
          <a:lstStyle>
            <a:lvl1pPr marL="0" indent="0">
              <a:buNone/>
              <a:defRPr sz="2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1074240"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C675C8C5-A9A9-4B3A-B134-0E3A713D185C}" type="datetime1">
              <a:rPr lang="en-US" smtClean="0"/>
              <a:pPr/>
              <a:t>4/21/2022</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Add a footer</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267826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3">
        <a:schemeClr val="bg2"/>
      </p:bgRef>
    </p:bg>
    <p:spTree>
      <p:nvGrpSpPr>
        <p:cNvPr id="1" name=""/>
        <p:cNvGrpSpPr/>
        <p:nvPr/>
      </p:nvGrpSpPr>
      <p:grpSpPr>
        <a:xfrm>
          <a:off x="0" y="0"/>
          <a:ext cx="0" cy="0"/>
          <a:chOff x="0" y="0"/>
          <a:chExt cx="0" cy="0"/>
        </a:xfrm>
      </p:grpSpPr>
      <p:grpSp>
        <p:nvGrpSpPr>
          <p:cNvPr id="8" name="Group 7"/>
          <p:cNvGrpSpPr/>
          <p:nvPr/>
        </p:nvGrpSpPr>
        <p:grpSpPr>
          <a:xfrm>
            <a:off x="10604" y="-9144"/>
            <a:ext cx="12178221" cy="6878638"/>
            <a:chOff x="10604" y="-9144"/>
            <a:chExt cx="12178221" cy="6878638"/>
          </a:xfrm>
        </p:grpSpPr>
        <p:sp>
          <p:nvSpPr>
            <p:cNvPr id="7" name="Rectangle 6"/>
            <p:cNvSpPr/>
            <p:nvPr/>
          </p:nvSpPr>
          <p:spPr>
            <a:xfrm>
              <a:off x="11884104" y="0"/>
              <a:ext cx="304721" cy="6858000"/>
            </a:xfrm>
            <a:prstGeom prst="rect">
              <a:avLst/>
            </a:prstGeom>
            <a:solidFill>
              <a:schemeClr val="tx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grpSp>
          <p:nvGrpSpPr>
            <p:cNvPr id="10" name="Group 9"/>
            <p:cNvGrpSpPr/>
            <p:nvPr/>
          </p:nvGrpSpPr>
          <p:grpSpPr>
            <a:xfrm flipV="1">
              <a:off x="10604" y="-9144"/>
              <a:ext cx="1951038" cy="6878638"/>
              <a:chOff x="-4636" y="-9144"/>
              <a:chExt cx="1951038" cy="6878638"/>
            </a:xfrm>
            <a:solidFill>
              <a:schemeClr val="bg2"/>
            </a:solidFill>
          </p:grpSpPr>
          <p:sp>
            <p:nvSpPr>
              <p:cNvPr id="17" name="Freeform 4"/>
              <p:cNvSpPr>
                <a:spLocks/>
              </p:cNvSpPr>
              <p:nvPr/>
            </p:nvSpPr>
            <p:spPr bwMode="grayWhite">
              <a:xfrm>
                <a:off x="135064" y="143256"/>
                <a:ext cx="709613" cy="825500"/>
              </a:xfrm>
              <a:custGeom>
                <a:avLst/>
                <a:gdLst>
                  <a:gd name="T0" fmla="*/ 254 w 447"/>
                  <a:gd name="T1" fmla="*/ 495 h 520"/>
                  <a:gd name="T2" fmla="*/ 245 w 447"/>
                  <a:gd name="T3" fmla="*/ 454 h 520"/>
                  <a:gd name="T4" fmla="*/ 230 w 447"/>
                  <a:gd name="T5" fmla="*/ 417 h 520"/>
                  <a:gd name="T6" fmla="*/ 193 w 447"/>
                  <a:gd name="T7" fmla="*/ 402 h 520"/>
                  <a:gd name="T8" fmla="*/ 150 w 447"/>
                  <a:gd name="T9" fmla="*/ 412 h 520"/>
                  <a:gd name="T10" fmla="*/ 112 w 447"/>
                  <a:gd name="T11" fmla="*/ 417 h 520"/>
                  <a:gd name="T12" fmla="*/ 93 w 447"/>
                  <a:gd name="T13" fmla="*/ 399 h 520"/>
                  <a:gd name="T14" fmla="*/ 81 w 447"/>
                  <a:gd name="T15" fmla="*/ 370 h 520"/>
                  <a:gd name="T16" fmla="*/ 75 w 447"/>
                  <a:gd name="T17" fmla="*/ 339 h 520"/>
                  <a:gd name="T18" fmla="*/ 76 w 447"/>
                  <a:gd name="T19" fmla="*/ 309 h 520"/>
                  <a:gd name="T20" fmla="*/ 106 w 447"/>
                  <a:gd name="T21" fmla="*/ 300 h 520"/>
                  <a:gd name="T22" fmla="*/ 146 w 447"/>
                  <a:gd name="T23" fmla="*/ 307 h 520"/>
                  <a:gd name="T24" fmla="*/ 175 w 447"/>
                  <a:gd name="T25" fmla="*/ 294 h 520"/>
                  <a:gd name="T26" fmla="*/ 186 w 447"/>
                  <a:gd name="T27" fmla="*/ 273 h 520"/>
                  <a:gd name="T28" fmla="*/ 189 w 447"/>
                  <a:gd name="T29" fmla="*/ 246 h 520"/>
                  <a:gd name="T30" fmla="*/ 188 w 447"/>
                  <a:gd name="T31" fmla="*/ 219 h 520"/>
                  <a:gd name="T32" fmla="*/ 178 w 447"/>
                  <a:gd name="T33" fmla="*/ 191 h 520"/>
                  <a:gd name="T34" fmla="*/ 153 w 447"/>
                  <a:gd name="T35" fmla="*/ 171 h 520"/>
                  <a:gd name="T36" fmla="*/ 123 w 447"/>
                  <a:gd name="T37" fmla="*/ 172 h 520"/>
                  <a:gd name="T38" fmla="*/ 93 w 447"/>
                  <a:gd name="T39" fmla="*/ 185 h 520"/>
                  <a:gd name="T40" fmla="*/ 64 w 447"/>
                  <a:gd name="T41" fmla="*/ 194 h 520"/>
                  <a:gd name="T42" fmla="*/ 34 w 447"/>
                  <a:gd name="T43" fmla="*/ 185 h 520"/>
                  <a:gd name="T44" fmla="*/ 19 w 447"/>
                  <a:gd name="T45" fmla="*/ 166 h 520"/>
                  <a:gd name="T46" fmla="*/ 9 w 447"/>
                  <a:gd name="T47" fmla="*/ 146 h 520"/>
                  <a:gd name="T48" fmla="*/ 2 w 447"/>
                  <a:gd name="T49" fmla="*/ 122 h 520"/>
                  <a:gd name="T50" fmla="*/ 0 w 447"/>
                  <a:gd name="T51" fmla="*/ 98 h 520"/>
                  <a:gd name="T52" fmla="*/ 387 w 447"/>
                  <a:gd name="T53" fmla="*/ 12 h 520"/>
                  <a:gd name="T54" fmla="*/ 399 w 447"/>
                  <a:gd name="T55" fmla="*/ 41 h 520"/>
                  <a:gd name="T56" fmla="*/ 406 w 447"/>
                  <a:gd name="T57" fmla="*/ 74 h 520"/>
                  <a:gd name="T58" fmla="*/ 411 w 447"/>
                  <a:gd name="T59" fmla="*/ 107 h 520"/>
                  <a:gd name="T60" fmla="*/ 396 w 447"/>
                  <a:gd name="T61" fmla="*/ 141 h 520"/>
                  <a:gd name="T62" fmla="*/ 375 w 447"/>
                  <a:gd name="T63" fmla="*/ 144 h 520"/>
                  <a:gd name="T64" fmla="*/ 354 w 447"/>
                  <a:gd name="T65" fmla="*/ 141 h 520"/>
                  <a:gd name="T66" fmla="*/ 332 w 447"/>
                  <a:gd name="T67" fmla="*/ 137 h 520"/>
                  <a:gd name="T68" fmla="*/ 307 w 447"/>
                  <a:gd name="T69" fmla="*/ 141 h 520"/>
                  <a:gd name="T70" fmla="*/ 286 w 447"/>
                  <a:gd name="T71" fmla="*/ 166 h 520"/>
                  <a:gd name="T72" fmla="*/ 285 w 447"/>
                  <a:gd name="T73" fmla="*/ 199 h 520"/>
                  <a:gd name="T74" fmla="*/ 289 w 447"/>
                  <a:gd name="T75" fmla="*/ 222 h 520"/>
                  <a:gd name="T76" fmla="*/ 295 w 447"/>
                  <a:gd name="T77" fmla="*/ 247 h 520"/>
                  <a:gd name="T78" fmla="*/ 308 w 447"/>
                  <a:gd name="T79" fmla="*/ 268 h 520"/>
                  <a:gd name="T80" fmla="*/ 332 w 447"/>
                  <a:gd name="T81" fmla="*/ 282 h 520"/>
                  <a:gd name="T82" fmla="*/ 357 w 447"/>
                  <a:gd name="T83" fmla="*/ 282 h 520"/>
                  <a:gd name="T84" fmla="*/ 379 w 447"/>
                  <a:gd name="T85" fmla="*/ 272 h 520"/>
                  <a:gd name="T86" fmla="*/ 402 w 447"/>
                  <a:gd name="T87" fmla="*/ 262 h 520"/>
                  <a:gd name="T88" fmla="*/ 426 w 447"/>
                  <a:gd name="T89" fmla="*/ 265 h 520"/>
                  <a:gd name="T90" fmla="*/ 436 w 447"/>
                  <a:gd name="T91" fmla="*/ 287 h 520"/>
                  <a:gd name="T92" fmla="*/ 442 w 447"/>
                  <a:gd name="T93" fmla="*/ 312 h 520"/>
                  <a:gd name="T94" fmla="*/ 444 w 447"/>
                  <a:gd name="T95" fmla="*/ 338 h 520"/>
                  <a:gd name="T96" fmla="*/ 436 w 447"/>
                  <a:gd name="T97" fmla="*/ 358 h 520"/>
                  <a:gd name="T98" fmla="*/ 397 w 447"/>
                  <a:gd name="T99" fmla="*/ 366 h 520"/>
                  <a:gd name="T100" fmla="*/ 363 w 447"/>
                  <a:gd name="T101" fmla="*/ 380 h 520"/>
                  <a:gd name="T102" fmla="*/ 347 w 447"/>
                  <a:gd name="T103" fmla="*/ 406 h 520"/>
                  <a:gd name="T104" fmla="*/ 353 w 447"/>
                  <a:gd name="T105" fmla="*/ 437 h 520"/>
                  <a:gd name="T106" fmla="*/ 372 w 447"/>
                  <a:gd name="T107" fmla="*/ 464 h 520"/>
                  <a:gd name="T108" fmla="*/ 369 w 447"/>
                  <a:gd name="T109" fmla="*/ 492 h 520"/>
                  <a:gd name="T110" fmla="*/ 347 w 447"/>
                  <a:gd name="T111" fmla="*/ 503 h 520"/>
                  <a:gd name="T112" fmla="*/ 323 w 447"/>
                  <a:gd name="T113" fmla="*/ 511 h 520"/>
                  <a:gd name="T114" fmla="*/ 298 w 447"/>
                  <a:gd name="T115" fmla="*/ 516 h 520"/>
                  <a:gd name="T116" fmla="*/ 272 w 447"/>
                  <a:gd name="T117" fmla="*/ 51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7" h="520">
                    <a:moveTo>
                      <a:pt x="272" y="519"/>
                    </a:moveTo>
                    <a:lnTo>
                      <a:pt x="265" y="512"/>
                    </a:lnTo>
                    <a:lnTo>
                      <a:pt x="259" y="505"/>
                    </a:lnTo>
                    <a:lnTo>
                      <a:pt x="254" y="495"/>
                    </a:lnTo>
                    <a:lnTo>
                      <a:pt x="252" y="486"/>
                    </a:lnTo>
                    <a:lnTo>
                      <a:pt x="248" y="475"/>
                    </a:lnTo>
                    <a:lnTo>
                      <a:pt x="246" y="465"/>
                    </a:lnTo>
                    <a:lnTo>
                      <a:pt x="245" y="454"/>
                    </a:lnTo>
                    <a:lnTo>
                      <a:pt x="242" y="444"/>
                    </a:lnTo>
                    <a:lnTo>
                      <a:pt x="239" y="434"/>
                    </a:lnTo>
                    <a:lnTo>
                      <a:pt x="235" y="425"/>
                    </a:lnTo>
                    <a:lnTo>
                      <a:pt x="230" y="417"/>
                    </a:lnTo>
                    <a:lnTo>
                      <a:pt x="223" y="411"/>
                    </a:lnTo>
                    <a:lnTo>
                      <a:pt x="215" y="406"/>
                    </a:lnTo>
                    <a:lnTo>
                      <a:pt x="205" y="403"/>
                    </a:lnTo>
                    <a:lnTo>
                      <a:pt x="193" y="402"/>
                    </a:lnTo>
                    <a:lnTo>
                      <a:pt x="177" y="403"/>
                    </a:lnTo>
                    <a:lnTo>
                      <a:pt x="168" y="407"/>
                    </a:lnTo>
                    <a:lnTo>
                      <a:pt x="159" y="410"/>
                    </a:lnTo>
                    <a:lnTo>
                      <a:pt x="150" y="412"/>
                    </a:lnTo>
                    <a:lnTo>
                      <a:pt x="140" y="415"/>
                    </a:lnTo>
                    <a:lnTo>
                      <a:pt x="131" y="416"/>
                    </a:lnTo>
                    <a:lnTo>
                      <a:pt x="122" y="417"/>
                    </a:lnTo>
                    <a:lnTo>
                      <a:pt x="112" y="417"/>
                    </a:lnTo>
                    <a:lnTo>
                      <a:pt x="102" y="417"/>
                    </a:lnTo>
                    <a:lnTo>
                      <a:pt x="99" y="412"/>
                    </a:lnTo>
                    <a:lnTo>
                      <a:pt x="96" y="406"/>
                    </a:lnTo>
                    <a:lnTo>
                      <a:pt x="93" y="399"/>
                    </a:lnTo>
                    <a:lnTo>
                      <a:pt x="90" y="393"/>
                    </a:lnTo>
                    <a:lnTo>
                      <a:pt x="87" y="385"/>
                    </a:lnTo>
                    <a:lnTo>
                      <a:pt x="84" y="378"/>
                    </a:lnTo>
                    <a:lnTo>
                      <a:pt x="81" y="370"/>
                    </a:lnTo>
                    <a:lnTo>
                      <a:pt x="79" y="362"/>
                    </a:lnTo>
                    <a:lnTo>
                      <a:pt x="78" y="355"/>
                    </a:lnTo>
                    <a:lnTo>
                      <a:pt x="76" y="347"/>
                    </a:lnTo>
                    <a:lnTo>
                      <a:pt x="75" y="339"/>
                    </a:lnTo>
                    <a:lnTo>
                      <a:pt x="74" y="332"/>
                    </a:lnTo>
                    <a:lnTo>
                      <a:pt x="74" y="324"/>
                    </a:lnTo>
                    <a:lnTo>
                      <a:pt x="75" y="316"/>
                    </a:lnTo>
                    <a:lnTo>
                      <a:pt x="76" y="309"/>
                    </a:lnTo>
                    <a:lnTo>
                      <a:pt x="78" y="302"/>
                    </a:lnTo>
                    <a:lnTo>
                      <a:pt x="87" y="299"/>
                    </a:lnTo>
                    <a:lnTo>
                      <a:pt x="97" y="298"/>
                    </a:lnTo>
                    <a:lnTo>
                      <a:pt x="106" y="300"/>
                    </a:lnTo>
                    <a:lnTo>
                      <a:pt x="116" y="302"/>
                    </a:lnTo>
                    <a:lnTo>
                      <a:pt x="126" y="305"/>
                    </a:lnTo>
                    <a:lnTo>
                      <a:pt x="136" y="306"/>
                    </a:lnTo>
                    <a:lnTo>
                      <a:pt x="146" y="307"/>
                    </a:lnTo>
                    <a:lnTo>
                      <a:pt x="157" y="305"/>
                    </a:lnTo>
                    <a:lnTo>
                      <a:pt x="165" y="302"/>
                    </a:lnTo>
                    <a:lnTo>
                      <a:pt x="170" y="298"/>
                    </a:lnTo>
                    <a:lnTo>
                      <a:pt x="175" y="294"/>
                    </a:lnTo>
                    <a:lnTo>
                      <a:pt x="179" y="290"/>
                    </a:lnTo>
                    <a:lnTo>
                      <a:pt x="182" y="284"/>
                    </a:lnTo>
                    <a:lnTo>
                      <a:pt x="185" y="278"/>
                    </a:lnTo>
                    <a:lnTo>
                      <a:pt x="186" y="273"/>
                    </a:lnTo>
                    <a:lnTo>
                      <a:pt x="187" y="266"/>
                    </a:lnTo>
                    <a:lnTo>
                      <a:pt x="188" y="259"/>
                    </a:lnTo>
                    <a:lnTo>
                      <a:pt x="189" y="253"/>
                    </a:lnTo>
                    <a:lnTo>
                      <a:pt x="189" y="246"/>
                    </a:lnTo>
                    <a:lnTo>
                      <a:pt x="189" y="239"/>
                    </a:lnTo>
                    <a:lnTo>
                      <a:pt x="189" y="232"/>
                    </a:lnTo>
                    <a:lnTo>
                      <a:pt x="189" y="226"/>
                    </a:lnTo>
                    <a:lnTo>
                      <a:pt x="188" y="219"/>
                    </a:lnTo>
                    <a:lnTo>
                      <a:pt x="188" y="213"/>
                    </a:lnTo>
                    <a:lnTo>
                      <a:pt x="186" y="204"/>
                    </a:lnTo>
                    <a:lnTo>
                      <a:pt x="182" y="198"/>
                    </a:lnTo>
                    <a:lnTo>
                      <a:pt x="178" y="191"/>
                    </a:lnTo>
                    <a:lnTo>
                      <a:pt x="173" y="185"/>
                    </a:lnTo>
                    <a:lnTo>
                      <a:pt x="167" y="180"/>
                    </a:lnTo>
                    <a:lnTo>
                      <a:pt x="161" y="176"/>
                    </a:lnTo>
                    <a:lnTo>
                      <a:pt x="153" y="171"/>
                    </a:lnTo>
                    <a:lnTo>
                      <a:pt x="146" y="167"/>
                    </a:lnTo>
                    <a:lnTo>
                      <a:pt x="138" y="167"/>
                    </a:lnTo>
                    <a:lnTo>
                      <a:pt x="130" y="170"/>
                    </a:lnTo>
                    <a:lnTo>
                      <a:pt x="123" y="172"/>
                    </a:lnTo>
                    <a:lnTo>
                      <a:pt x="116" y="175"/>
                    </a:lnTo>
                    <a:lnTo>
                      <a:pt x="108" y="178"/>
                    </a:lnTo>
                    <a:lnTo>
                      <a:pt x="100" y="182"/>
                    </a:lnTo>
                    <a:lnTo>
                      <a:pt x="93" y="185"/>
                    </a:lnTo>
                    <a:lnTo>
                      <a:pt x="86" y="189"/>
                    </a:lnTo>
                    <a:lnTo>
                      <a:pt x="79" y="191"/>
                    </a:lnTo>
                    <a:lnTo>
                      <a:pt x="71" y="194"/>
                    </a:lnTo>
                    <a:lnTo>
                      <a:pt x="64" y="194"/>
                    </a:lnTo>
                    <a:lnTo>
                      <a:pt x="56" y="194"/>
                    </a:lnTo>
                    <a:lnTo>
                      <a:pt x="48" y="193"/>
                    </a:lnTo>
                    <a:lnTo>
                      <a:pt x="41" y="190"/>
                    </a:lnTo>
                    <a:lnTo>
                      <a:pt x="34" y="185"/>
                    </a:lnTo>
                    <a:lnTo>
                      <a:pt x="26" y="179"/>
                    </a:lnTo>
                    <a:lnTo>
                      <a:pt x="24" y="175"/>
                    </a:lnTo>
                    <a:lnTo>
                      <a:pt x="21" y="171"/>
                    </a:lnTo>
                    <a:lnTo>
                      <a:pt x="19" y="166"/>
                    </a:lnTo>
                    <a:lnTo>
                      <a:pt x="15" y="162"/>
                    </a:lnTo>
                    <a:lnTo>
                      <a:pt x="13" y="157"/>
                    </a:lnTo>
                    <a:lnTo>
                      <a:pt x="11" y="151"/>
                    </a:lnTo>
                    <a:lnTo>
                      <a:pt x="9" y="146"/>
                    </a:lnTo>
                    <a:lnTo>
                      <a:pt x="7" y="139"/>
                    </a:lnTo>
                    <a:lnTo>
                      <a:pt x="6" y="134"/>
                    </a:lnTo>
                    <a:lnTo>
                      <a:pt x="4" y="129"/>
                    </a:lnTo>
                    <a:lnTo>
                      <a:pt x="2" y="122"/>
                    </a:lnTo>
                    <a:lnTo>
                      <a:pt x="1" y="116"/>
                    </a:lnTo>
                    <a:lnTo>
                      <a:pt x="0" y="111"/>
                    </a:lnTo>
                    <a:lnTo>
                      <a:pt x="0" y="104"/>
                    </a:lnTo>
                    <a:lnTo>
                      <a:pt x="0" y="98"/>
                    </a:lnTo>
                    <a:lnTo>
                      <a:pt x="0" y="92"/>
                    </a:lnTo>
                    <a:lnTo>
                      <a:pt x="378" y="0"/>
                    </a:lnTo>
                    <a:lnTo>
                      <a:pt x="383" y="5"/>
                    </a:lnTo>
                    <a:lnTo>
                      <a:pt x="387" y="12"/>
                    </a:lnTo>
                    <a:lnTo>
                      <a:pt x="391" y="18"/>
                    </a:lnTo>
                    <a:lnTo>
                      <a:pt x="394" y="26"/>
                    </a:lnTo>
                    <a:lnTo>
                      <a:pt x="397" y="33"/>
                    </a:lnTo>
                    <a:lnTo>
                      <a:pt x="399" y="41"/>
                    </a:lnTo>
                    <a:lnTo>
                      <a:pt x="401" y="49"/>
                    </a:lnTo>
                    <a:lnTo>
                      <a:pt x="403" y="57"/>
                    </a:lnTo>
                    <a:lnTo>
                      <a:pt x="405" y="65"/>
                    </a:lnTo>
                    <a:lnTo>
                      <a:pt x="406" y="74"/>
                    </a:lnTo>
                    <a:lnTo>
                      <a:pt x="407" y="82"/>
                    </a:lnTo>
                    <a:lnTo>
                      <a:pt x="408" y="91"/>
                    </a:lnTo>
                    <a:lnTo>
                      <a:pt x="410" y="99"/>
                    </a:lnTo>
                    <a:lnTo>
                      <a:pt x="411" y="107"/>
                    </a:lnTo>
                    <a:lnTo>
                      <a:pt x="412" y="115"/>
                    </a:lnTo>
                    <a:lnTo>
                      <a:pt x="413" y="123"/>
                    </a:lnTo>
                    <a:lnTo>
                      <a:pt x="401" y="138"/>
                    </a:lnTo>
                    <a:lnTo>
                      <a:pt x="396" y="141"/>
                    </a:lnTo>
                    <a:lnTo>
                      <a:pt x="391" y="143"/>
                    </a:lnTo>
                    <a:lnTo>
                      <a:pt x="386" y="144"/>
                    </a:lnTo>
                    <a:lnTo>
                      <a:pt x="380" y="144"/>
                    </a:lnTo>
                    <a:lnTo>
                      <a:pt x="375" y="144"/>
                    </a:lnTo>
                    <a:lnTo>
                      <a:pt x="370" y="144"/>
                    </a:lnTo>
                    <a:lnTo>
                      <a:pt x="365" y="143"/>
                    </a:lnTo>
                    <a:lnTo>
                      <a:pt x="359" y="142"/>
                    </a:lnTo>
                    <a:lnTo>
                      <a:pt x="354" y="141"/>
                    </a:lnTo>
                    <a:lnTo>
                      <a:pt x="348" y="139"/>
                    </a:lnTo>
                    <a:lnTo>
                      <a:pt x="343" y="139"/>
                    </a:lnTo>
                    <a:lnTo>
                      <a:pt x="338" y="138"/>
                    </a:lnTo>
                    <a:lnTo>
                      <a:pt x="332" y="137"/>
                    </a:lnTo>
                    <a:lnTo>
                      <a:pt x="326" y="136"/>
                    </a:lnTo>
                    <a:lnTo>
                      <a:pt x="320" y="137"/>
                    </a:lnTo>
                    <a:lnTo>
                      <a:pt x="314" y="138"/>
                    </a:lnTo>
                    <a:lnTo>
                      <a:pt x="307" y="141"/>
                    </a:lnTo>
                    <a:lnTo>
                      <a:pt x="301" y="146"/>
                    </a:lnTo>
                    <a:lnTo>
                      <a:pt x="295" y="152"/>
                    </a:lnTo>
                    <a:lnTo>
                      <a:pt x="290" y="159"/>
                    </a:lnTo>
                    <a:lnTo>
                      <a:pt x="286" y="166"/>
                    </a:lnTo>
                    <a:lnTo>
                      <a:pt x="284" y="175"/>
                    </a:lnTo>
                    <a:lnTo>
                      <a:pt x="282" y="184"/>
                    </a:lnTo>
                    <a:lnTo>
                      <a:pt x="283" y="194"/>
                    </a:lnTo>
                    <a:lnTo>
                      <a:pt x="285" y="199"/>
                    </a:lnTo>
                    <a:lnTo>
                      <a:pt x="286" y="204"/>
                    </a:lnTo>
                    <a:lnTo>
                      <a:pt x="286" y="210"/>
                    </a:lnTo>
                    <a:lnTo>
                      <a:pt x="287" y="217"/>
                    </a:lnTo>
                    <a:lnTo>
                      <a:pt x="289" y="222"/>
                    </a:lnTo>
                    <a:lnTo>
                      <a:pt x="290" y="229"/>
                    </a:lnTo>
                    <a:lnTo>
                      <a:pt x="292" y="235"/>
                    </a:lnTo>
                    <a:lnTo>
                      <a:pt x="293" y="241"/>
                    </a:lnTo>
                    <a:lnTo>
                      <a:pt x="295" y="247"/>
                    </a:lnTo>
                    <a:lnTo>
                      <a:pt x="298" y="253"/>
                    </a:lnTo>
                    <a:lnTo>
                      <a:pt x="300" y="259"/>
                    </a:lnTo>
                    <a:lnTo>
                      <a:pt x="304" y="264"/>
                    </a:lnTo>
                    <a:lnTo>
                      <a:pt x="308" y="268"/>
                    </a:lnTo>
                    <a:lnTo>
                      <a:pt x="313" y="273"/>
                    </a:lnTo>
                    <a:lnTo>
                      <a:pt x="319" y="276"/>
                    </a:lnTo>
                    <a:lnTo>
                      <a:pt x="326" y="279"/>
                    </a:lnTo>
                    <a:lnTo>
                      <a:pt x="332" y="282"/>
                    </a:lnTo>
                    <a:lnTo>
                      <a:pt x="339" y="284"/>
                    </a:lnTo>
                    <a:lnTo>
                      <a:pt x="345" y="284"/>
                    </a:lnTo>
                    <a:lnTo>
                      <a:pt x="351" y="284"/>
                    </a:lnTo>
                    <a:lnTo>
                      <a:pt x="357" y="282"/>
                    </a:lnTo>
                    <a:lnTo>
                      <a:pt x="362" y="280"/>
                    </a:lnTo>
                    <a:lnTo>
                      <a:pt x="367" y="278"/>
                    </a:lnTo>
                    <a:lnTo>
                      <a:pt x="373" y="274"/>
                    </a:lnTo>
                    <a:lnTo>
                      <a:pt x="379" y="272"/>
                    </a:lnTo>
                    <a:lnTo>
                      <a:pt x="385" y="268"/>
                    </a:lnTo>
                    <a:lnTo>
                      <a:pt x="390" y="266"/>
                    </a:lnTo>
                    <a:lnTo>
                      <a:pt x="396" y="264"/>
                    </a:lnTo>
                    <a:lnTo>
                      <a:pt x="402" y="262"/>
                    </a:lnTo>
                    <a:lnTo>
                      <a:pt x="407" y="260"/>
                    </a:lnTo>
                    <a:lnTo>
                      <a:pt x="414" y="260"/>
                    </a:lnTo>
                    <a:lnTo>
                      <a:pt x="420" y="261"/>
                    </a:lnTo>
                    <a:lnTo>
                      <a:pt x="426" y="265"/>
                    </a:lnTo>
                    <a:lnTo>
                      <a:pt x="429" y="270"/>
                    </a:lnTo>
                    <a:lnTo>
                      <a:pt x="432" y="275"/>
                    </a:lnTo>
                    <a:lnTo>
                      <a:pt x="434" y="281"/>
                    </a:lnTo>
                    <a:lnTo>
                      <a:pt x="436" y="287"/>
                    </a:lnTo>
                    <a:lnTo>
                      <a:pt x="439" y="292"/>
                    </a:lnTo>
                    <a:lnTo>
                      <a:pt x="439" y="299"/>
                    </a:lnTo>
                    <a:lnTo>
                      <a:pt x="440" y="305"/>
                    </a:lnTo>
                    <a:lnTo>
                      <a:pt x="442" y="312"/>
                    </a:lnTo>
                    <a:lnTo>
                      <a:pt x="442" y="319"/>
                    </a:lnTo>
                    <a:lnTo>
                      <a:pt x="443" y="325"/>
                    </a:lnTo>
                    <a:lnTo>
                      <a:pt x="443" y="332"/>
                    </a:lnTo>
                    <a:lnTo>
                      <a:pt x="444" y="338"/>
                    </a:lnTo>
                    <a:lnTo>
                      <a:pt x="445" y="345"/>
                    </a:lnTo>
                    <a:lnTo>
                      <a:pt x="445" y="352"/>
                    </a:lnTo>
                    <a:lnTo>
                      <a:pt x="446" y="358"/>
                    </a:lnTo>
                    <a:lnTo>
                      <a:pt x="436" y="358"/>
                    </a:lnTo>
                    <a:lnTo>
                      <a:pt x="426" y="359"/>
                    </a:lnTo>
                    <a:lnTo>
                      <a:pt x="417" y="361"/>
                    </a:lnTo>
                    <a:lnTo>
                      <a:pt x="406" y="363"/>
                    </a:lnTo>
                    <a:lnTo>
                      <a:pt x="397" y="366"/>
                    </a:lnTo>
                    <a:lnTo>
                      <a:pt x="386" y="369"/>
                    </a:lnTo>
                    <a:lnTo>
                      <a:pt x="377" y="372"/>
                    </a:lnTo>
                    <a:lnTo>
                      <a:pt x="366" y="377"/>
                    </a:lnTo>
                    <a:lnTo>
                      <a:pt x="363" y="380"/>
                    </a:lnTo>
                    <a:lnTo>
                      <a:pt x="359" y="385"/>
                    </a:lnTo>
                    <a:lnTo>
                      <a:pt x="354" y="391"/>
                    </a:lnTo>
                    <a:lnTo>
                      <a:pt x="351" y="398"/>
                    </a:lnTo>
                    <a:lnTo>
                      <a:pt x="347" y="406"/>
                    </a:lnTo>
                    <a:lnTo>
                      <a:pt x="346" y="414"/>
                    </a:lnTo>
                    <a:lnTo>
                      <a:pt x="347" y="421"/>
                    </a:lnTo>
                    <a:lnTo>
                      <a:pt x="350" y="429"/>
                    </a:lnTo>
                    <a:lnTo>
                      <a:pt x="353" y="437"/>
                    </a:lnTo>
                    <a:lnTo>
                      <a:pt x="358" y="444"/>
                    </a:lnTo>
                    <a:lnTo>
                      <a:pt x="363" y="450"/>
                    </a:lnTo>
                    <a:lnTo>
                      <a:pt x="368" y="458"/>
                    </a:lnTo>
                    <a:lnTo>
                      <a:pt x="372" y="464"/>
                    </a:lnTo>
                    <a:lnTo>
                      <a:pt x="374" y="472"/>
                    </a:lnTo>
                    <a:lnTo>
                      <a:pt x="375" y="480"/>
                    </a:lnTo>
                    <a:lnTo>
                      <a:pt x="373" y="489"/>
                    </a:lnTo>
                    <a:lnTo>
                      <a:pt x="369" y="492"/>
                    </a:lnTo>
                    <a:lnTo>
                      <a:pt x="364" y="495"/>
                    </a:lnTo>
                    <a:lnTo>
                      <a:pt x="359" y="498"/>
                    </a:lnTo>
                    <a:lnTo>
                      <a:pt x="353" y="500"/>
                    </a:lnTo>
                    <a:lnTo>
                      <a:pt x="347" y="503"/>
                    </a:lnTo>
                    <a:lnTo>
                      <a:pt x="341" y="505"/>
                    </a:lnTo>
                    <a:lnTo>
                      <a:pt x="336" y="508"/>
                    </a:lnTo>
                    <a:lnTo>
                      <a:pt x="330" y="509"/>
                    </a:lnTo>
                    <a:lnTo>
                      <a:pt x="323" y="511"/>
                    </a:lnTo>
                    <a:lnTo>
                      <a:pt x="317" y="512"/>
                    </a:lnTo>
                    <a:lnTo>
                      <a:pt x="311" y="514"/>
                    </a:lnTo>
                    <a:lnTo>
                      <a:pt x="304" y="515"/>
                    </a:lnTo>
                    <a:lnTo>
                      <a:pt x="298" y="516"/>
                    </a:lnTo>
                    <a:lnTo>
                      <a:pt x="292" y="517"/>
                    </a:lnTo>
                    <a:lnTo>
                      <a:pt x="285" y="518"/>
                    </a:lnTo>
                    <a:lnTo>
                      <a:pt x="279" y="519"/>
                    </a:lnTo>
                    <a:lnTo>
                      <a:pt x="272" y="519"/>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18" name="Freeform 5"/>
              <p:cNvSpPr>
                <a:spLocks/>
              </p:cNvSpPr>
              <p:nvPr/>
            </p:nvSpPr>
            <p:spPr bwMode="grayWhite">
              <a:xfrm>
                <a:off x="42989" y="2829306"/>
                <a:ext cx="733425" cy="981075"/>
              </a:xfrm>
              <a:custGeom>
                <a:avLst/>
                <a:gdLst>
                  <a:gd name="T0" fmla="*/ 224 w 462"/>
                  <a:gd name="T1" fmla="*/ 439 h 618"/>
                  <a:gd name="T2" fmla="*/ 193 w 462"/>
                  <a:gd name="T3" fmla="*/ 434 h 618"/>
                  <a:gd name="T4" fmla="*/ 165 w 462"/>
                  <a:gd name="T5" fmla="*/ 436 h 618"/>
                  <a:gd name="T6" fmla="*/ 156 w 462"/>
                  <a:gd name="T7" fmla="*/ 444 h 618"/>
                  <a:gd name="T8" fmla="*/ 147 w 462"/>
                  <a:gd name="T9" fmla="*/ 461 h 618"/>
                  <a:gd name="T10" fmla="*/ 147 w 462"/>
                  <a:gd name="T11" fmla="*/ 487 h 618"/>
                  <a:gd name="T12" fmla="*/ 143 w 462"/>
                  <a:gd name="T13" fmla="*/ 513 h 618"/>
                  <a:gd name="T14" fmla="*/ 136 w 462"/>
                  <a:gd name="T15" fmla="*/ 537 h 618"/>
                  <a:gd name="T16" fmla="*/ 7 w 462"/>
                  <a:gd name="T17" fmla="*/ 549 h 618"/>
                  <a:gd name="T18" fmla="*/ 5 w 462"/>
                  <a:gd name="T19" fmla="*/ 510 h 618"/>
                  <a:gd name="T20" fmla="*/ 1 w 462"/>
                  <a:gd name="T21" fmla="*/ 472 h 618"/>
                  <a:gd name="T22" fmla="*/ 1 w 462"/>
                  <a:gd name="T23" fmla="*/ 433 h 618"/>
                  <a:gd name="T24" fmla="*/ 12 w 462"/>
                  <a:gd name="T25" fmla="*/ 392 h 618"/>
                  <a:gd name="T26" fmla="*/ 37 w 462"/>
                  <a:gd name="T27" fmla="*/ 383 h 618"/>
                  <a:gd name="T28" fmla="*/ 66 w 462"/>
                  <a:gd name="T29" fmla="*/ 389 h 618"/>
                  <a:gd name="T30" fmla="*/ 94 w 462"/>
                  <a:gd name="T31" fmla="*/ 403 h 618"/>
                  <a:gd name="T32" fmla="*/ 120 w 462"/>
                  <a:gd name="T33" fmla="*/ 417 h 618"/>
                  <a:gd name="T34" fmla="*/ 156 w 462"/>
                  <a:gd name="T35" fmla="*/ 399 h 618"/>
                  <a:gd name="T36" fmla="*/ 166 w 462"/>
                  <a:gd name="T37" fmla="*/ 363 h 618"/>
                  <a:gd name="T38" fmla="*/ 164 w 462"/>
                  <a:gd name="T39" fmla="*/ 321 h 618"/>
                  <a:gd name="T40" fmla="*/ 158 w 462"/>
                  <a:gd name="T41" fmla="*/ 280 h 618"/>
                  <a:gd name="T42" fmla="*/ 71 w 462"/>
                  <a:gd name="T43" fmla="*/ 135 h 618"/>
                  <a:gd name="T44" fmla="*/ 104 w 462"/>
                  <a:gd name="T45" fmla="*/ 141 h 618"/>
                  <a:gd name="T46" fmla="*/ 137 w 462"/>
                  <a:gd name="T47" fmla="*/ 147 h 618"/>
                  <a:gd name="T48" fmla="*/ 170 w 462"/>
                  <a:gd name="T49" fmla="*/ 144 h 618"/>
                  <a:gd name="T50" fmla="*/ 195 w 462"/>
                  <a:gd name="T51" fmla="*/ 128 h 618"/>
                  <a:gd name="T52" fmla="*/ 206 w 462"/>
                  <a:gd name="T53" fmla="*/ 114 h 618"/>
                  <a:gd name="T54" fmla="*/ 216 w 462"/>
                  <a:gd name="T55" fmla="*/ 92 h 618"/>
                  <a:gd name="T56" fmla="*/ 211 w 462"/>
                  <a:gd name="T57" fmla="*/ 69 h 618"/>
                  <a:gd name="T58" fmla="*/ 207 w 462"/>
                  <a:gd name="T59" fmla="*/ 47 h 618"/>
                  <a:gd name="T60" fmla="*/ 208 w 462"/>
                  <a:gd name="T61" fmla="*/ 24 h 618"/>
                  <a:gd name="T62" fmla="*/ 221 w 462"/>
                  <a:gd name="T63" fmla="*/ 2 h 618"/>
                  <a:gd name="T64" fmla="*/ 245 w 462"/>
                  <a:gd name="T65" fmla="*/ 0 h 618"/>
                  <a:gd name="T66" fmla="*/ 272 w 462"/>
                  <a:gd name="T67" fmla="*/ 5 h 618"/>
                  <a:gd name="T68" fmla="*/ 296 w 462"/>
                  <a:gd name="T69" fmla="*/ 17 h 618"/>
                  <a:gd name="T70" fmla="*/ 316 w 462"/>
                  <a:gd name="T71" fmla="*/ 38 h 618"/>
                  <a:gd name="T72" fmla="*/ 317 w 462"/>
                  <a:gd name="T73" fmla="*/ 66 h 618"/>
                  <a:gd name="T74" fmla="*/ 304 w 462"/>
                  <a:gd name="T75" fmla="*/ 94 h 618"/>
                  <a:gd name="T76" fmla="*/ 294 w 462"/>
                  <a:gd name="T77" fmla="*/ 125 h 618"/>
                  <a:gd name="T78" fmla="*/ 302 w 462"/>
                  <a:gd name="T79" fmla="*/ 158 h 618"/>
                  <a:gd name="T80" fmla="*/ 337 w 462"/>
                  <a:gd name="T81" fmla="*/ 181 h 618"/>
                  <a:gd name="T82" fmla="*/ 380 w 462"/>
                  <a:gd name="T83" fmla="*/ 188 h 618"/>
                  <a:gd name="T84" fmla="*/ 427 w 462"/>
                  <a:gd name="T85" fmla="*/ 190 h 618"/>
                  <a:gd name="T86" fmla="*/ 431 w 462"/>
                  <a:gd name="T87" fmla="*/ 329 h 618"/>
                  <a:gd name="T88" fmla="*/ 401 w 462"/>
                  <a:gd name="T89" fmla="*/ 338 h 618"/>
                  <a:gd name="T90" fmla="*/ 370 w 462"/>
                  <a:gd name="T91" fmla="*/ 331 h 618"/>
                  <a:gd name="T92" fmla="*/ 337 w 462"/>
                  <a:gd name="T93" fmla="*/ 319 h 618"/>
                  <a:gd name="T94" fmla="*/ 303 w 462"/>
                  <a:gd name="T95" fmla="*/ 316 h 618"/>
                  <a:gd name="T96" fmla="*/ 281 w 462"/>
                  <a:gd name="T97" fmla="*/ 333 h 618"/>
                  <a:gd name="T98" fmla="*/ 268 w 462"/>
                  <a:gd name="T99" fmla="*/ 361 h 618"/>
                  <a:gd name="T100" fmla="*/ 263 w 462"/>
                  <a:gd name="T101" fmla="*/ 393 h 618"/>
                  <a:gd name="T102" fmla="*/ 264 w 462"/>
                  <a:gd name="T103" fmla="*/ 427 h 618"/>
                  <a:gd name="T104" fmla="*/ 286 w 462"/>
                  <a:gd name="T105" fmla="*/ 457 h 618"/>
                  <a:gd name="T106" fmla="*/ 317 w 462"/>
                  <a:gd name="T107" fmla="*/ 464 h 618"/>
                  <a:gd name="T108" fmla="*/ 354 w 462"/>
                  <a:gd name="T109" fmla="*/ 463 h 618"/>
                  <a:gd name="T110" fmla="*/ 392 w 462"/>
                  <a:gd name="T111" fmla="*/ 473 h 618"/>
                  <a:gd name="T112" fmla="*/ 401 w 462"/>
                  <a:gd name="T113" fmla="*/ 509 h 618"/>
                  <a:gd name="T114" fmla="*/ 403 w 462"/>
                  <a:gd name="T115" fmla="*/ 547 h 618"/>
                  <a:gd name="T116" fmla="*/ 398 w 462"/>
                  <a:gd name="T117" fmla="*/ 583 h 618"/>
                  <a:gd name="T118" fmla="*/ 388 w 462"/>
                  <a:gd name="T119" fmla="*/ 617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2" h="618">
                    <a:moveTo>
                      <a:pt x="384" y="617"/>
                    </a:moveTo>
                    <a:lnTo>
                      <a:pt x="248" y="578"/>
                    </a:lnTo>
                    <a:lnTo>
                      <a:pt x="231" y="442"/>
                    </a:lnTo>
                    <a:lnTo>
                      <a:pt x="224" y="439"/>
                    </a:lnTo>
                    <a:lnTo>
                      <a:pt x="217" y="436"/>
                    </a:lnTo>
                    <a:lnTo>
                      <a:pt x="209" y="435"/>
                    </a:lnTo>
                    <a:lnTo>
                      <a:pt x="201" y="434"/>
                    </a:lnTo>
                    <a:lnTo>
                      <a:pt x="193" y="434"/>
                    </a:lnTo>
                    <a:lnTo>
                      <a:pt x="185" y="434"/>
                    </a:lnTo>
                    <a:lnTo>
                      <a:pt x="176" y="435"/>
                    </a:lnTo>
                    <a:lnTo>
                      <a:pt x="167" y="435"/>
                    </a:lnTo>
                    <a:lnTo>
                      <a:pt x="165" y="436"/>
                    </a:lnTo>
                    <a:lnTo>
                      <a:pt x="162" y="438"/>
                    </a:lnTo>
                    <a:lnTo>
                      <a:pt x="160" y="440"/>
                    </a:lnTo>
                    <a:lnTo>
                      <a:pt x="158" y="442"/>
                    </a:lnTo>
                    <a:lnTo>
                      <a:pt x="156" y="444"/>
                    </a:lnTo>
                    <a:lnTo>
                      <a:pt x="153" y="448"/>
                    </a:lnTo>
                    <a:lnTo>
                      <a:pt x="151" y="452"/>
                    </a:lnTo>
                    <a:lnTo>
                      <a:pt x="147" y="456"/>
                    </a:lnTo>
                    <a:lnTo>
                      <a:pt x="147" y="461"/>
                    </a:lnTo>
                    <a:lnTo>
                      <a:pt x="147" y="468"/>
                    </a:lnTo>
                    <a:lnTo>
                      <a:pt x="147" y="474"/>
                    </a:lnTo>
                    <a:lnTo>
                      <a:pt x="147" y="480"/>
                    </a:lnTo>
                    <a:lnTo>
                      <a:pt x="147" y="487"/>
                    </a:lnTo>
                    <a:lnTo>
                      <a:pt x="146" y="493"/>
                    </a:lnTo>
                    <a:lnTo>
                      <a:pt x="146" y="499"/>
                    </a:lnTo>
                    <a:lnTo>
                      <a:pt x="145" y="506"/>
                    </a:lnTo>
                    <a:lnTo>
                      <a:pt x="143" y="513"/>
                    </a:lnTo>
                    <a:lnTo>
                      <a:pt x="143" y="520"/>
                    </a:lnTo>
                    <a:lnTo>
                      <a:pt x="141" y="525"/>
                    </a:lnTo>
                    <a:lnTo>
                      <a:pt x="139" y="532"/>
                    </a:lnTo>
                    <a:lnTo>
                      <a:pt x="136" y="537"/>
                    </a:lnTo>
                    <a:lnTo>
                      <a:pt x="134" y="543"/>
                    </a:lnTo>
                    <a:lnTo>
                      <a:pt x="131" y="549"/>
                    </a:lnTo>
                    <a:lnTo>
                      <a:pt x="128" y="553"/>
                    </a:lnTo>
                    <a:lnTo>
                      <a:pt x="7" y="549"/>
                    </a:lnTo>
                    <a:lnTo>
                      <a:pt x="7" y="539"/>
                    </a:lnTo>
                    <a:lnTo>
                      <a:pt x="7" y="530"/>
                    </a:lnTo>
                    <a:lnTo>
                      <a:pt x="6" y="521"/>
                    </a:lnTo>
                    <a:lnTo>
                      <a:pt x="5" y="510"/>
                    </a:lnTo>
                    <a:lnTo>
                      <a:pt x="4" y="501"/>
                    </a:lnTo>
                    <a:lnTo>
                      <a:pt x="2" y="492"/>
                    </a:lnTo>
                    <a:lnTo>
                      <a:pt x="1" y="482"/>
                    </a:lnTo>
                    <a:lnTo>
                      <a:pt x="1" y="472"/>
                    </a:lnTo>
                    <a:lnTo>
                      <a:pt x="0" y="463"/>
                    </a:lnTo>
                    <a:lnTo>
                      <a:pt x="0" y="453"/>
                    </a:lnTo>
                    <a:lnTo>
                      <a:pt x="0" y="442"/>
                    </a:lnTo>
                    <a:lnTo>
                      <a:pt x="1" y="433"/>
                    </a:lnTo>
                    <a:lnTo>
                      <a:pt x="3" y="423"/>
                    </a:lnTo>
                    <a:lnTo>
                      <a:pt x="5" y="413"/>
                    </a:lnTo>
                    <a:lnTo>
                      <a:pt x="8" y="402"/>
                    </a:lnTo>
                    <a:lnTo>
                      <a:pt x="12" y="392"/>
                    </a:lnTo>
                    <a:lnTo>
                      <a:pt x="18" y="388"/>
                    </a:lnTo>
                    <a:lnTo>
                      <a:pt x="24" y="386"/>
                    </a:lnTo>
                    <a:lnTo>
                      <a:pt x="30" y="384"/>
                    </a:lnTo>
                    <a:lnTo>
                      <a:pt x="37" y="383"/>
                    </a:lnTo>
                    <a:lnTo>
                      <a:pt x="45" y="384"/>
                    </a:lnTo>
                    <a:lnTo>
                      <a:pt x="52" y="385"/>
                    </a:lnTo>
                    <a:lnTo>
                      <a:pt x="59" y="387"/>
                    </a:lnTo>
                    <a:lnTo>
                      <a:pt x="66" y="389"/>
                    </a:lnTo>
                    <a:lnTo>
                      <a:pt x="73" y="392"/>
                    </a:lnTo>
                    <a:lnTo>
                      <a:pt x="80" y="396"/>
                    </a:lnTo>
                    <a:lnTo>
                      <a:pt x="87" y="400"/>
                    </a:lnTo>
                    <a:lnTo>
                      <a:pt x="94" y="403"/>
                    </a:lnTo>
                    <a:lnTo>
                      <a:pt x="100" y="407"/>
                    </a:lnTo>
                    <a:lnTo>
                      <a:pt x="107" y="411"/>
                    </a:lnTo>
                    <a:lnTo>
                      <a:pt x="113" y="415"/>
                    </a:lnTo>
                    <a:lnTo>
                      <a:pt x="120" y="417"/>
                    </a:lnTo>
                    <a:lnTo>
                      <a:pt x="136" y="417"/>
                    </a:lnTo>
                    <a:lnTo>
                      <a:pt x="143" y="412"/>
                    </a:lnTo>
                    <a:lnTo>
                      <a:pt x="151" y="406"/>
                    </a:lnTo>
                    <a:lnTo>
                      <a:pt x="156" y="399"/>
                    </a:lnTo>
                    <a:lnTo>
                      <a:pt x="160" y="391"/>
                    </a:lnTo>
                    <a:lnTo>
                      <a:pt x="163" y="383"/>
                    </a:lnTo>
                    <a:lnTo>
                      <a:pt x="165" y="373"/>
                    </a:lnTo>
                    <a:lnTo>
                      <a:pt x="166" y="363"/>
                    </a:lnTo>
                    <a:lnTo>
                      <a:pt x="166" y="353"/>
                    </a:lnTo>
                    <a:lnTo>
                      <a:pt x="166" y="343"/>
                    </a:lnTo>
                    <a:lnTo>
                      <a:pt x="166" y="333"/>
                    </a:lnTo>
                    <a:lnTo>
                      <a:pt x="164" y="321"/>
                    </a:lnTo>
                    <a:lnTo>
                      <a:pt x="163" y="311"/>
                    </a:lnTo>
                    <a:lnTo>
                      <a:pt x="161" y="301"/>
                    </a:lnTo>
                    <a:lnTo>
                      <a:pt x="159" y="290"/>
                    </a:lnTo>
                    <a:lnTo>
                      <a:pt x="158" y="280"/>
                    </a:lnTo>
                    <a:lnTo>
                      <a:pt x="156" y="270"/>
                    </a:lnTo>
                    <a:lnTo>
                      <a:pt x="39" y="241"/>
                    </a:lnTo>
                    <a:lnTo>
                      <a:pt x="63" y="135"/>
                    </a:lnTo>
                    <a:lnTo>
                      <a:pt x="71" y="135"/>
                    </a:lnTo>
                    <a:lnTo>
                      <a:pt x="79" y="136"/>
                    </a:lnTo>
                    <a:lnTo>
                      <a:pt x="87" y="137"/>
                    </a:lnTo>
                    <a:lnTo>
                      <a:pt x="96" y="139"/>
                    </a:lnTo>
                    <a:lnTo>
                      <a:pt x="104" y="141"/>
                    </a:lnTo>
                    <a:lnTo>
                      <a:pt x="113" y="143"/>
                    </a:lnTo>
                    <a:lnTo>
                      <a:pt x="120" y="144"/>
                    </a:lnTo>
                    <a:lnTo>
                      <a:pt x="129" y="146"/>
                    </a:lnTo>
                    <a:lnTo>
                      <a:pt x="137" y="147"/>
                    </a:lnTo>
                    <a:lnTo>
                      <a:pt x="146" y="147"/>
                    </a:lnTo>
                    <a:lnTo>
                      <a:pt x="154" y="147"/>
                    </a:lnTo>
                    <a:lnTo>
                      <a:pt x="162" y="146"/>
                    </a:lnTo>
                    <a:lnTo>
                      <a:pt x="170" y="144"/>
                    </a:lnTo>
                    <a:lnTo>
                      <a:pt x="177" y="141"/>
                    </a:lnTo>
                    <a:lnTo>
                      <a:pt x="185" y="136"/>
                    </a:lnTo>
                    <a:lnTo>
                      <a:pt x="192" y="132"/>
                    </a:lnTo>
                    <a:lnTo>
                      <a:pt x="195" y="128"/>
                    </a:lnTo>
                    <a:lnTo>
                      <a:pt x="197" y="125"/>
                    </a:lnTo>
                    <a:lnTo>
                      <a:pt x="200" y="121"/>
                    </a:lnTo>
                    <a:lnTo>
                      <a:pt x="204" y="118"/>
                    </a:lnTo>
                    <a:lnTo>
                      <a:pt x="206" y="114"/>
                    </a:lnTo>
                    <a:lnTo>
                      <a:pt x="210" y="108"/>
                    </a:lnTo>
                    <a:lnTo>
                      <a:pt x="212" y="104"/>
                    </a:lnTo>
                    <a:lnTo>
                      <a:pt x="216" y="97"/>
                    </a:lnTo>
                    <a:lnTo>
                      <a:pt x="216" y="92"/>
                    </a:lnTo>
                    <a:lnTo>
                      <a:pt x="214" y="86"/>
                    </a:lnTo>
                    <a:lnTo>
                      <a:pt x="214" y="80"/>
                    </a:lnTo>
                    <a:lnTo>
                      <a:pt x="212" y="76"/>
                    </a:lnTo>
                    <a:lnTo>
                      <a:pt x="211" y="69"/>
                    </a:lnTo>
                    <a:lnTo>
                      <a:pt x="210" y="65"/>
                    </a:lnTo>
                    <a:lnTo>
                      <a:pt x="209" y="58"/>
                    </a:lnTo>
                    <a:lnTo>
                      <a:pt x="208" y="53"/>
                    </a:lnTo>
                    <a:lnTo>
                      <a:pt x="207" y="47"/>
                    </a:lnTo>
                    <a:lnTo>
                      <a:pt x="206" y="41"/>
                    </a:lnTo>
                    <a:lnTo>
                      <a:pt x="206" y="35"/>
                    </a:lnTo>
                    <a:lnTo>
                      <a:pt x="207" y="29"/>
                    </a:lnTo>
                    <a:lnTo>
                      <a:pt x="208" y="24"/>
                    </a:lnTo>
                    <a:lnTo>
                      <a:pt x="210" y="17"/>
                    </a:lnTo>
                    <a:lnTo>
                      <a:pt x="212" y="11"/>
                    </a:lnTo>
                    <a:lnTo>
                      <a:pt x="216" y="5"/>
                    </a:lnTo>
                    <a:lnTo>
                      <a:pt x="221" y="2"/>
                    </a:lnTo>
                    <a:lnTo>
                      <a:pt x="226" y="1"/>
                    </a:lnTo>
                    <a:lnTo>
                      <a:pt x="233" y="0"/>
                    </a:lnTo>
                    <a:lnTo>
                      <a:pt x="239" y="0"/>
                    </a:lnTo>
                    <a:lnTo>
                      <a:pt x="245" y="0"/>
                    </a:lnTo>
                    <a:lnTo>
                      <a:pt x="251" y="0"/>
                    </a:lnTo>
                    <a:lnTo>
                      <a:pt x="258" y="1"/>
                    </a:lnTo>
                    <a:lnTo>
                      <a:pt x="264" y="3"/>
                    </a:lnTo>
                    <a:lnTo>
                      <a:pt x="272" y="5"/>
                    </a:lnTo>
                    <a:lnTo>
                      <a:pt x="278" y="8"/>
                    </a:lnTo>
                    <a:lnTo>
                      <a:pt x="284" y="11"/>
                    </a:lnTo>
                    <a:lnTo>
                      <a:pt x="290" y="13"/>
                    </a:lnTo>
                    <a:lnTo>
                      <a:pt x="296" y="17"/>
                    </a:lnTo>
                    <a:lnTo>
                      <a:pt x="302" y="21"/>
                    </a:lnTo>
                    <a:lnTo>
                      <a:pt x="307" y="26"/>
                    </a:lnTo>
                    <a:lnTo>
                      <a:pt x="311" y="30"/>
                    </a:lnTo>
                    <a:lnTo>
                      <a:pt x="316" y="38"/>
                    </a:lnTo>
                    <a:lnTo>
                      <a:pt x="318" y="44"/>
                    </a:lnTo>
                    <a:lnTo>
                      <a:pt x="319" y="52"/>
                    </a:lnTo>
                    <a:lnTo>
                      <a:pt x="318" y="59"/>
                    </a:lnTo>
                    <a:lnTo>
                      <a:pt x="317" y="66"/>
                    </a:lnTo>
                    <a:lnTo>
                      <a:pt x="314" y="73"/>
                    </a:lnTo>
                    <a:lnTo>
                      <a:pt x="311" y="80"/>
                    </a:lnTo>
                    <a:lnTo>
                      <a:pt x="308" y="87"/>
                    </a:lnTo>
                    <a:lnTo>
                      <a:pt x="304" y="94"/>
                    </a:lnTo>
                    <a:lnTo>
                      <a:pt x="301" y="102"/>
                    </a:lnTo>
                    <a:lnTo>
                      <a:pt x="297" y="110"/>
                    </a:lnTo>
                    <a:lnTo>
                      <a:pt x="294" y="118"/>
                    </a:lnTo>
                    <a:lnTo>
                      <a:pt x="294" y="125"/>
                    </a:lnTo>
                    <a:lnTo>
                      <a:pt x="293" y="133"/>
                    </a:lnTo>
                    <a:lnTo>
                      <a:pt x="294" y="140"/>
                    </a:lnTo>
                    <a:lnTo>
                      <a:pt x="295" y="147"/>
                    </a:lnTo>
                    <a:lnTo>
                      <a:pt x="302" y="158"/>
                    </a:lnTo>
                    <a:lnTo>
                      <a:pt x="309" y="165"/>
                    </a:lnTo>
                    <a:lnTo>
                      <a:pt x="317" y="172"/>
                    </a:lnTo>
                    <a:lnTo>
                      <a:pt x="327" y="176"/>
                    </a:lnTo>
                    <a:lnTo>
                      <a:pt x="337" y="181"/>
                    </a:lnTo>
                    <a:lnTo>
                      <a:pt x="347" y="183"/>
                    </a:lnTo>
                    <a:lnTo>
                      <a:pt x="357" y="186"/>
                    </a:lnTo>
                    <a:lnTo>
                      <a:pt x="369" y="187"/>
                    </a:lnTo>
                    <a:lnTo>
                      <a:pt x="380" y="188"/>
                    </a:lnTo>
                    <a:lnTo>
                      <a:pt x="392" y="188"/>
                    </a:lnTo>
                    <a:lnTo>
                      <a:pt x="403" y="189"/>
                    </a:lnTo>
                    <a:lnTo>
                      <a:pt x="415" y="189"/>
                    </a:lnTo>
                    <a:lnTo>
                      <a:pt x="427" y="190"/>
                    </a:lnTo>
                    <a:lnTo>
                      <a:pt x="438" y="191"/>
                    </a:lnTo>
                    <a:lnTo>
                      <a:pt x="450" y="192"/>
                    </a:lnTo>
                    <a:lnTo>
                      <a:pt x="461" y="195"/>
                    </a:lnTo>
                    <a:lnTo>
                      <a:pt x="431" y="329"/>
                    </a:lnTo>
                    <a:lnTo>
                      <a:pt x="424" y="334"/>
                    </a:lnTo>
                    <a:lnTo>
                      <a:pt x="416" y="336"/>
                    </a:lnTo>
                    <a:lnTo>
                      <a:pt x="408" y="338"/>
                    </a:lnTo>
                    <a:lnTo>
                      <a:pt x="401" y="338"/>
                    </a:lnTo>
                    <a:lnTo>
                      <a:pt x="393" y="337"/>
                    </a:lnTo>
                    <a:lnTo>
                      <a:pt x="385" y="336"/>
                    </a:lnTo>
                    <a:lnTo>
                      <a:pt x="377" y="334"/>
                    </a:lnTo>
                    <a:lnTo>
                      <a:pt x="370" y="331"/>
                    </a:lnTo>
                    <a:lnTo>
                      <a:pt x="361" y="327"/>
                    </a:lnTo>
                    <a:lnTo>
                      <a:pt x="353" y="325"/>
                    </a:lnTo>
                    <a:lnTo>
                      <a:pt x="345" y="321"/>
                    </a:lnTo>
                    <a:lnTo>
                      <a:pt x="337" y="319"/>
                    </a:lnTo>
                    <a:lnTo>
                      <a:pt x="328" y="317"/>
                    </a:lnTo>
                    <a:lnTo>
                      <a:pt x="320" y="316"/>
                    </a:lnTo>
                    <a:lnTo>
                      <a:pt x="311" y="315"/>
                    </a:lnTo>
                    <a:lnTo>
                      <a:pt x="303" y="316"/>
                    </a:lnTo>
                    <a:lnTo>
                      <a:pt x="297" y="319"/>
                    </a:lnTo>
                    <a:lnTo>
                      <a:pt x="291" y="323"/>
                    </a:lnTo>
                    <a:lnTo>
                      <a:pt x="286" y="327"/>
                    </a:lnTo>
                    <a:lnTo>
                      <a:pt x="281" y="333"/>
                    </a:lnTo>
                    <a:lnTo>
                      <a:pt x="277" y="339"/>
                    </a:lnTo>
                    <a:lnTo>
                      <a:pt x="274" y="346"/>
                    </a:lnTo>
                    <a:lnTo>
                      <a:pt x="271" y="353"/>
                    </a:lnTo>
                    <a:lnTo>
                      <a:pt x="268" y="361"/>
                    </a:lnTo>
                    <a:lnTo>
                      <a:pt x="266" y="368"/>
                    </a:lnTo>
                    <a:lnTo>
                      <a:pt x="264" y="376"/>
                    </a:lnTo>
                    <a:lnTo>
                      <a:pt x="264" y="385"/>
                    </a:lnTo>
                    <a:lnTo>
                      <a:pt x="263" y="393"/>
                    </a:lnTo>
                    <a:lnTo>
                      <a:pt x="263" y="402"/>
                    </a:lnTo>
                    <a:lnTo>
                      <a:pt x="263" y="410"/>
                    </a:lnTo>
                    <a:lnTo>
                      <a:pt x="264" y="418"/>
                    </a:lnTo>
                    <a:lnTo>
                      <a:pt x="264" y="427"/>
                    </a:lnTo>
                    <a:lnTo>
                      <a:pt x="268" y="438"/>
                    </a:lnTo>
                    <a:lnTo>
                      <a:pt x="273" y="446"/>
                    </a:lnTo>
                    <a:lnTo>
                      <a:pt x="279" y="454"/>
                    </a:lnTo>
                    <a:lnTo>
                      <a:pt x="286" y="457"/>
                    </a:lnTo>
                    <a:lnTo>
                      <a:pt x="293" y="461"/>
                    </a:lnTo>
                    <a:lnTo>
                      <a:pt x="300" y="463"/>
                    </a:lnTo>
                    <a:lnTo>
                      <a:pt x="308" y="464"/>
                    </a:lnTo>
                    <a:lnTo>
                      <a:pt x="317" y="464"/>
                    </a:lnTo>
                    <a:lnTo>
                      <a:pt x="326" y="463"/>
                    </a:lnTo>
                    <a:lnTo>
                      <a:pt x="335" y="463"/>
                    </a:lnTo>
                    <a:lnTo>
                      <a:pt x="344" y="462"/>
                    </a:lnTo>
                    <a:lnTo>
                      <a:pt x="354" y="463"/>
                    </a:lnTo>
                    <a:lnTo>
                      <a:pt x="363" y="463"/>
                    </a:lnTo>
                    <a:lnTo>
                      <a:pt x="373" y="465"/>
                    </a:lnTo>
                    <a:lnTo>
                      <a:pt x="383" y="468"/>
                    </a:lnTo>
                    <a:lnTo>
                      <a:pt x="392" y="473"/>
                    </a:lnTo>
                    <a:lnTo>
                      <a:pt x="395" y="482"/>
                    </a:lnTo>
                    <a:lnTo>
                      <a:pt x="398" y="491"/>
                    </a:lnTo>
                    <a:lnTo>
                      <a:pt x="400" y="499"/>
                    </a:lnTo>
                    <a:lnTo>
                      <a:pt x="401" y="509"/>
                    </a:lnTo>
                    <a:lnTo>
                      <a:pt x="403" y="518"/>
                    </a:lnTo>
                    <a:lnTo>
                      <a:pt x="404" y="527"/>
                    </a:lnTo>
                    <a:lnTo>
                      <a:pt x="404" y="536"/>
                    </a:lnTo>
                    <a:lnTo>
                      <a:pt x="403" y="547"/>
                    </a:lnTo>
                    <a:lnTo>
                      <a:pt x="403" y="555"/>
                    </a:lnTo>
                    <a:lnTo>
                      <a:pt x="401" y="564"/>
                    </a:lnTo>
                    <a:lnTo>
                      <a:pt x="400" y="574"/>
                    </a:lnTo>
                    <a:lnTo>
                      <a:pt x="398" y="583"/>
                    </a:lnTo>
                    <a:lnTo>
                      <a:pt x="396" y="591"/>
                    </a:lnTo>
                    <a:lnTo>
                      <a:pt x="393" y="600"/>
                    </a:lnTo>
                    <a:lnTo>
                      <a:pt x="391" y="608"/>
                    </a:lnTo>
                    <a:lnTo>
                      <a:pt x="388" y="617"/>
                    </a:lnTo>
                    <a:lnTo>
                      <a:pt x="384" y="617"/>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19" name="Freeform 6"/>
              <p:cNvSpPr>
                <a:spLocks/>
              </p:cNvSpPr>
              <p:nvPr/>
            </p:nvSpPr>
            <p:spPr bwMode="grayWhite">
              <a:xfrm>
                <a:off x="89027" y="2084769"/>
                <a:ext cx="990600" cy="588963"/>
              </a:xfrm>
              <a:custGeom>
                <a:avLst/>
                <a:gdLst>
                  <a:gd name="T0" fmla="*/ 186 w 624"/>
                  <a:gd name="T1" fmla="*/ 342 h 371"/>
                  <a:gd name="T2" fmla="*/ 175 w 624"/>
                  <a:gd name="T3" fmla="*/ 308 h 371"/>
                  <a:gd name="T4" fmla="*/ 149 w 624"/>
                  <a:gd name="T5" fmla="*/ 280 h 371"/>
                  <a:gd name="T6" fmla="*/ 124 w 624"/>
                  <a:gd name="T7" fmla="*/ 270 h 371"/>
                  <a:gd name="T8" fmla="*/ 104 w 624"/>
                  <a:gd name="T9" fmla="*/ 269 h 371"/>
                  <a:gd name="T10" fmla="*/ 10 w 624"/>
                  <a:gd name="T11" fmla="*/ 290 h 371"/>
                  <a:gd name="T12" fmla="*/ 3 w 624"/>
                  <a:gd name="T13" fmla="*/ 264 h 371"/>
                  <a:gd name="T14" fmla="*/ 0 w 624"/>
                  <a:gd name="T15" fmla="*/ 236 h 371"/>
                  <a:gd name="T16" fmla="*/ 4 w 624"/>
                  <a:gd name="T17" fmla="*/ 214 h 371"/>
                  <a:gd name="T18" fmla="*/ 22 w 624"/>
                  <a:gd name="T19" fmla="*/ 200 h 371"/>
                  <a:gd name="T20" fmla="*/ 53 w 624"/>
                  <a:gd name="T21" fmla="*/ 200 h 371"/>
                  <a:gd name="T22" fmla="*/ 90 w 624"/>
                  <a:gd name="T23" fmla="*/ 208 h 371"/>
                  <a:gd name="T24" fmla="*/ 126 w 624"/>
                  <a:gd name="T25" fmla="*/ 190 h 371"/>
                  <a:gd name="T26" fmla="*/ 144 w 624"/>
                  <a:gd name="T27" fmla="*/ 33 h 371"/>
                  <a:gd name="T28" fmla="*/ 174 w 624"/>
                  <a:gd name="T29" fmla="*/ 28 h 371"/>
                  <a:gd name="T30" fmla="*/ 206 w 624"/>
                  <a:gd name="T31" fmla="*/ 31 h 371"/>
                  <a:gd name="T32" fmla="*/ 230 w 624"/>
                  <a:gd name="T33" fmla="*/ 57 h 371"/>
                  <a:gd name="T34" fmla="*/ 236 w 624"/>
                  <a:gd name="T35" fmla="*/ 99 h 371"/>
                  <a:gd name="T36" fmla="*/ 249 w 624"/>
                  <a:gd name="T37" fmla="*/ 138 h 371"/>
                  <a:gd name="T38" fmla="*/ 293 w 624"/>
                  <a:gd name="T39" fmla="*/ 159 h 371"/>
                  <a:gd name="T40" fmla="*/ 345 w 624"/>
                  <a:gd name="T41" fmla="*/ 148 h 371"/>
                  <a:gd name="T42" fmla="*/ 366 w 624"/>
                  <a:gd name="T43" fmla="*/ 119 h 371"/>
                  <a:gd name="T44" fmla="*/ 361 w 624"/>
                  <a:gd name="T45" fmla="*/ 91 h 371"/>
                  <a:gd name="T46" fmla="*/ 352 w 624"/>
                  <a:gd name="T47" fmla="*/ 62 h 371"/>
                  <a:gd name="T48" fmla="*/ 363 w 624"/>
                  <a:gd name="T49" fmla="*/ 34 h 371"/>
                  <a:gd name="T50" fmla="*/ 398 w 624"/>
                  <a:gd name="T51" fmla="*/ 17 h 371"/>
                  <a:gd name="T52" fmla="*/ 439 w 624"/>
                  <a:gd name="T53" fmla="*/ 7 h 371"/>
                  <a:gd name="T54" fmla="*/ 474 w 624"/>
                  <a:gd name="T55" fmla="*/ 5 h 371"/>
                  <a:gd name="T56" fmla="*/ 479 w 624"/>
                  <a:gd name="T57" fmla="*/ 37 h 371"/>
                  <a:gd name="T58" fmla="*/ 483 w 624"/>
                  <a:gd name="T59" fmla="*/ 70 h 371"/>
                  <a:gd name="T60" fmla="*/ 507 w 624"/>
                  <a:gd name="T61" fmla="*/ 97 h 371"/>
                  <a:gd name="T62" fmla="*/ 535 w 624"/>
                  <a:gd name="T63" fmla="*/ 101 h 371"/>
                  <a:gd name="T64" fmla="*/ 566 w 624"/>
                  <a:gd name="T65" fmla="*/ 94 h 371"/>
                  <a:gd name="T66" fmla="*/ 598 w 624"/>
                  <a:gd name="T67" fmla="*/ 94 h 371"/>
                  <a:gd name="T68" fmla="*/ 620 w 624"/>
                  <a:gd name="T69" fmla="*/ 125 h 371"/>
                  <a:gd name="T70" fmla="*/ 621 w 624"/>
                  <a:gd name="T71" fmla="*/ 162 h 371"/>
                  <a:gd name="T72" fmla="*/ 608 w 624"/>
                  <a:gd name="T73" fmla="*/ 178 h 371"/>
                  <a:gd name="T74" fmla="*/ 573 w 624"/>
                  <a:gd name="T75" fmla="*/ 183 h 371"/>
                  <a:gd name="T76" fmla="*/ 524 w 624"/>
                  <a:gd name="T77" fmla="*/ 186 h 371"/>
                  <a:gd name="T78" fmla="*/ 514 w 624"/>
                  <a:gd name="T79" fmla="*/ 197 h 371"/>
                  <a:gd name="T80" fmla="*/ 519 w 624"/>
                  <a:gd name="T81" fmla="*/ 333 h 371"/>
                  <a:gd name="T82" fmla="*/ 486 w 624"/>
                  <a:gd name="T83" fmla="*/ 342 h 371"/>
                  <a:gd name="T84" fmla="*/ 449 w 624"/>
                  <a:gd name="T85" fmla="*/ 344 h 371"/>
                  <a:gd name="T86" fmla="*/ 412 w 624"/>
                  <a:gd name="T87" fmla="*/ 338 h 371"/>
                  <a:gd name="T88" fmla="*/ 402 w 624"/>
                  <a:gd name="T89" fmla="*/ 311 h 371"/>
                  <a:gd name="T90" fmla="*/ 402 w 624"/>
                  <a:gd name="T91" fmla="*/ 283 h 371"/>
                  <a:gd name="T92" fmla="*/ 397 w 624"/>
                  <a:gd name="T93" fmla="*/ 254 h 371"/>
                  <a:gd name="T94" fmla="*/ 367 w 624"/>
                  <a:gd name="T95" fmla="*/ 236 h 371"/>
                  <a:gd name="T96" fmla="*/ 329 w 624"/>
                  <a:gd name="T97" fmla="*/ 237 h 371"/>
                  <a:gd name="T98" fmla="*/ 289 w 624"/>
                  <a:gd name="T99" fmla="*/ 248 h 371"/>
                  <a:gd name="T100" fmla="*/ 263 w 624"/>
                  <a:gd name="T101" fmla="*/ 264 h 371"/>
                  <a:gd name="T102" fmla="*/ 262 w 624"/>
                  <a:gd name="T103" fmla="*/ 293 h 371"/>
                  <a:gd name="T104" fmla="*/ 276 w 624"/>
                  <a:gd name="T105" fmla="*/ 322 h 371"/>
                  <a:gd name="T106" fmla="*/ 257 w 624"/>
                  <a:gd name="T107" fmla="*/ 360 h 371"/>
                  <a:gd name="T108" fmla="*/ 210 w 624"/>
                  <a:gd name="T109" fmla="*/ 364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4" h="371">
                    <a:moveTo>
                      <a:pt x="191" y="370"/>
                    </a:moveTo>
                    <a:lnTo>
                      <a:pt x="190" y="363"/>
                    </a:lnTo>
                    <a:lnTo>
                      <a:pt x="189" y="356"/>
                    </a:lnTo>
                    <a:lnTo>
                      <a:pt x="188" y="349"/>
                    </a:lnTo>
                    <a:lnTo>
                      <a:pt x="186" y="342"/>
                    </a:lnTo>
                    <a:lnTo>
                      <a:pt x="185" y="335"/>
                    </a:lnTo>
                    <a:lnTo>
                      <a:pt x="182" y="328"/>
                    </a:lnTo>
                    <a:lnTo>
                      <a:pt x="181" y="321"/>
                    </a:lnTo>
                    <a:lnTo>
                      <a:pt x="178" y="315"/>
                    </a:lnTo>
                    <a:lnTo>
                      <a:pt x="175" y="308"/>
                    </a:lnTo>
                    <a:lnTo>
                      <a:pt x="171" y="302"/>
                    </a:lnTo>
                    <a:lnTo>
                      <a:pt x="167" y="296"/>
                    </a:lnTo>
                    <a:lnTo>
                      <a:pt x="162" y="290"/>
                    </a:lnTo>
                    <a:lnTo>
                      <a:pt x="156" y="285"/>
                    </a:lnTo>
                    <a:lnTo>
                      <a:pt x="149" y="280"/>
                    </a:lnTo>
                    <a:lnTo>
                      <a:pt x="143" y="276"/>
                    </a:lnTo>
                    <a:lnTo>
                      <a:pt x="134" y="273"/>
                    </a:lnTo>
                    <a:lnTo>
                      <a:pt x="131" y="271"/>
                    </a:lnTo>
                    <a:lnTo>
                      <a:pt x="128" y="270"/>
                    </a:lnTo>
                    <a:lnTo>
                      <a:pt x="124" y="270"/>
                    </a:lnTo>
                    <a:lnTo>
                      <a:pt x="121" y="270"/>
                    </a:lnTo>
                    <a:lnTo>
                      <a:pt x="117" y="270"/>
                    </a:lnTo>
                    <a:lnTo>
                      <a:pt x="113" y="271"/>
                    </a:lnTo>
                    <a:lnTo>
                      <a:pt x="109" y="270"/>
                    </a:lnTo>
                    <a:lnTo>
                      <a:pt x="104" y="269"/>
                    </a:lnTo>
                    <a:lnTo>
                      <a:pt x="22" y="307"/>
                    </a:lnTo>
                    <a:lnTo>
                      <a:pt x="19" y="304"/>
                    </a:lnTo>
                    <a:lnTo>
                      <a:pt x="15" y="300"/>
                    </a:lnTo>
                    <a:lnTo>
                      <a:pt x="13" y="296"/>
                    </a:lnTo>
                    <a:lnTo>
                      <a:pt x="10" y="290"/>
                    </a:lnTo>
                    <a:lnTo>
                      <a:pt x="9" y="286"/>
                    </a:lnTo>
                    <a:lnTo>
                      <a:pt x="6" y="280"/>
                    </a:lnTo>
                    <a:lnTo>
                      <a:pt x="5" y="275"/>
                    </a:lnTo>
                    <a:lnTo>
                      <a:pt x="4" y="270"/>
                    </a:lnTo>
                    <a:lnTo>
                      <a:pt x="3" y="264"/>
                    </a:lnTo>
                    <a:lnTo>
                      <a:pt x="2" y="258"/>
                    </a:lnTo>
                    <a:lnTo>
                      <a:pt x="0" y="252"/>
                    </a:lnTo>
                    <a:lnTo>
                      <a:pt x="0" y="246"/>
                    </a:lnTo>
                    <a:lnTo>
                      <a:pt x="0" y="241"/>
                    </a:lnTo>
                    <a:lnTo>
                      <a:pt x="0" y="236"/>
                    </a:lnTo>
                    <a:lnTo>
                      <a:pt x="0" y="229"/>
                    </a:lnTo>
                    <a:lnTo>
                      <a:pt x="0" y="224"/>
                    </a:lnTo>
                    <a:lnTo>
                      <a:pt x="0" y="221"/>
                    </a:lnTo>
                    <a:lnTo>
                      <a:pt x="2" y="217"/>
                    </a:lnTo>
                    <a:lnTo>
                      <a:pt x="4" y="214"/>
                    </a:lnTo>
                    <a:lnTo>
                      <a:pt x="6" y="211"/>
                    </a:lnTo>
                    <a:lnTo>
                      <a:pt x="9" y="208"/>
                    </a:lnTo>
                    <a:lnTo>
                      <a:pt x="12" y="206"/>
                    </a:lnTo>
                    <a:lnTo>
                      <a:pt x="16" y="203"/>
                    </a:lnTo>
                    <a:lnTo>
                      <a:pt x="22" y="200"/>
                    </a:lnTo>
                    <a:lnTo>
                      <a:pt x="28" y="200"/>
                    </a:lnTo>
                    <a:lnTo>
                      <a:pt x="33" y="200"/>
                    </a:lnTo>
                    <a:lnTo>
                      <a:pt x="40" y="200"/>
                    </a:lnTo>
                    <a:lnTo>
                      <a:pt x="47" y="200"/>
                    </a:lnTo>
                    <a:lnTo>
                      <a:pt x="53" y="200"/>
                    </a:lnTo>
                    <a:lnTo>
                      <a:pt x="60" y="201"/>
                    </a:lnTo>
                    <a:lnTo>
                      <a:pt x="67" y="204"/>
                    </a:lnTo>
                    <a:lnTo>
                      <a:pt x="74" y="207"/>
                    </a:lnTo>
                    <a:lnTo>
                      <a:pt x="81" y="208"/>
                    </a:lnTo>
                    <a:lnTo>
                      <a:pt x="90" y="208"/>
                    </a:lnTo>
                    <a:lnTo>
                      <a:pt x="97" y="207"/>
                    </a:lnTo>
                    <a:lnTo>
                      <a:pt x="105" y="204"/>
                    </a:lnTo>
                    <a:lnTo>
                      <a:pt x="113" y="200"/>
                    </a:lnTo>
                    <a:lnTo>
                      <a:pt x="119" y="196"/>
                    </a:lnTo>
                    <a:lnTo>
                      <a:pt x="126" y="190"/>
                    </a:lnTo>
                    <a:lnTo>
                      <a:pt x="131" y="183"/>
                    </a:lnTo>
                    <a:lnTo>
                      <a:pt x="127" y="35"/>
                    </a:lnTo>
                    <a:lnTo>
                      <a:pt x="133" y="35"/>
                    </a:lnTo>
                    <a:lnTo>
                      <a:pt x="138" y="34"/>
                    </a:lnTo>
                    <a:lnTo>
                      <a:pt x="144" y="33"/>
                    </a:lnTo>
                    <a:lnTo>
                      <a:pt x="150" y="32"/>
                    </a:lnTo>
                    <a:lnTo>
                      <a:pt x="156" y="31"/>
                    </a:lnTo>
                    <a:lnTo>
                      <a:pt x="162" y="30"/>
                    </a:lnTo>
                    <a:lnTo>
                      <a:pt x="168" y="29"/>
                    </a:lnTo>
                    <a:lnTo>
                      <a:pt x="174" y="28"/>
                    </a:lnTo>
                    <a:lnTo>
                      <a:pt x="181" y="28"/>
                    </a:lnTo>
                    <a:lnTo>
                      <a:pt x="186" y="28"/>
                    </a:lnTo>
                    <a:lnTo>
                      <a:pt x="193" y="28"/>
                    </a:lnTo>
                    <a:lnTo>
                      <a:pt x="199" y="30"/>
                    </a:lnTo>
                    <a:lnTo>
                      <a:pt x="206" y="31"/>
                    </a:lnTo>
                    <a:lnTo>
                      <a:pt x="211" y="34"/>
                    </a:lnTo>
                    <a:lnTo>
                      <a:pt x="218" y="37"/>
                    </a:lnTo>
                    <a:lnTo>
                      <a:pt x="225" y="41"/>
                    </a:lnTo>
                    <a:lnTo>
                      <a:pt x="228" y="48"/>
                    </a:lnTo>
                    <a:lnTo>
                      <a:pt x="230" y="57"/>
                    </a:lnTo>
                    <a:lnTo>
                      <a:pt x="232" y="65"/>
                    </a:lnTo>
                    <a:lnTo>
                      <a:pt x="234" y="73"/>
                    </a:lnTo>
                    <a:lnTo>
                      <a:pt x="234" y="82"/>
                    </a:lnTo>
                    <a:lnTo>
                      <a:pt x="235" y="91"/>
                    </a:lnTo>
                    <a:lnTo>
                      <a:pt x="236" y="99"/>
                    </a:lnTo>
                    <a:lnTo>
                      <a:pt x="238" y="108"/>
                    </a:lnTo>
                    <a:lnTo>
                      <a:pt x="239" y="116"/>
                    </a:lnTo>
                    <a:lnTo>
                      <a:pt x="242" y="124"/>
                    </a:lnTo>
                    <a:lnTo>
                      <a:pt x="245" y="131"/>
                    </a:lnTo>
                    <a:lnTo>
                      <a:pt x="249" y="138"/>
                    </a:lnTo>
                    <a:lnTo>
                      <a:pt x="256" y="145"/>
                    </a:lnTo>
                    <a:lnTo>
                      <a:pt x="263" y="150"/>
                    </a:lnTo>
                    <a:lnTo>
                      <a:pt x="273" y="155"/>
                    </a:lnTo>
                    <a:lnTo>
                      <a:pt x="284" y="159"/>
                    </a:lnTo>
                    <a:lnTo>
                      <a:pt x="293" y="159"/>
                    </a:lnTo>
                    <a:lnTo>
                      <a:pt x="303" y="159"/>
                    </a:lnTo>
                    <a:lnTo>
                      <a:pt x="314" y="158"/>
                    </a:lnTo>
                    <a:lnTo>
                      <a:pt x="325" y="156"/>
                    </a:lnTo>
                    <a:lnTo>
                      <a:pt x="335" y="152"/>
                    </a:lnTo>
                    <a:lnTo>
                      <a:pt x="345" y="148"/>
                    </a:lnTo>
                    <a:lnTo>
                      <a:pt x="353" y="142"/>
                    </a:lnTo>
                    <a:lnTo>
                      <a:pt x="359" y="134"/>
                    </a:lnTo>
                    <a:lnTo>
                      <a:pt x="363" y="129"/>
                    </a:lnTo>
                    <a:lnTo>
                      <a:pt x="365" y="124"/>
                    </a:lnTo>
                    <a:lnTo>
                      <a:pt x="366" y="119"/>
                    </a:lnTo>
                    <a:lnTo>
                      <a:pt x="366" y="113"/>
                    </a:lnTo>
                    <a:lnTo>
                      <a:pt x="366" y="108"/>
                    </a:lnTo>
                    <a:lnTo>
                      <a:pt x="365" y="102"/>
                    </a:lnTo>
                    <a:lnTo>
                      <a:pt x="364" y="96"/>
                    </a:lnTo>
                    <a:lnTo>
                      <a:pt x="361" y="91"/>
                    </a:lnTo>
                    <a:lnTo>
                      <a:pt x="359" y="86"/>
                    </a:lnTo>
                    <a:lnTo>
                      <a:pt x="357" y="79"/>
                    </a:lnTo>
                    <a:lnTo>
                      <a:pt x="354" y="73"/>
                    </a:lnTo>
                    <a:lnTo>
                      <a:pt x="354" y="68"/>
                    </a:lnTo>
                    <a:lnTo>
                      <a:pt x="352" y="62"/>
                    </a:lnTo>
                    <a:lnTo>
                      <a:pt x="351" y="57"/>
                    </a:lnTo>
                    <a:lnTo>
                      <a:pt x="351" y="51"/>
                    </a:lnTo>
                    <a:lnTo>
                      <a:pt x="352" y="44"/>
                    </a:lnTo>
                    <a:lnTo>
                      <a:pt x="357" y="39"/>
                    </a:lnTo>
                    <a:lnTo>
                      <a:pt x="363" y="34"/>
                    </a:lnTo>
                    <a:lnTo>
                      <a:pt x="369" y="30"/>
                    </a:lnTo>
                    <a:lnTo>
                      <a:pt x="376" y="26"/>
                    </a:lnTo>
                    <a:lnTo>
                      <a:pt x="383" y="22"/>
                    </a:lnTo>
                    <a:lnTo>
                      <a:pt x="391" y="19"/>
                    </a:lnTo>
                    <a:lnTo>
                      <a:pt x="398" y="17"/>
                    </a:lnTo>
                    <a:lnTo>
                      <a:pt x="407" y="14"/>
                    </a:lnTo>
                    <a:lnTo>
                      <a:pt x="414" y="12"/>
                    </a:lnTo>
                    <a:lnTo>
                      <a:pt x="422" y="10"/>
                    </a:lnTo>
                    <a:lnTo>
                      <a:pt x="431" y="9"/>
                    </a:lnTo>
                    <a:lnTo>
                      <a:pt x="439" y="7"/>
                    </a:lnTo>
                    <a:lnTo>
                      <a:pt x="448" y="5"/>
                    </a:lnTo>
                    <a:lnTo>
                      <a:pt x="456" y="3"/>
                    </a:lnTo>
                    <a:lnTo>
                      <a:pt x="464" y="2"/>
                    </a:lnTo>
                    <a:lnTo>
                      <a:pt x="472" y="0"/>
                    </a:lnTo>
                    <a:lnTo>
                      <a:pt x="474" y="5"/>
                    </a:lnTo>
                    <a:lnTo>
                      <a:pt x="476" y="11"/>
                    </a:lnTo>
                    <a:lnTo>
                      <a:pt x="477" y="17"/>
                    </a:lnTo>
                    <a:lnTo>
                      <a:pt x="478" y="24"/>
                    </a:lnTo>
                    <a:lnTo>
                      <a:pt x="478" y="30"/>
                    </a:lnTo>
                    <a:lnTo>
                      <a:pt x="479" y="37"/>
                    </a:lnTo>
                    <a:lnTo>
                      <a:pt x="479" y="44"/>
                    </a:lnTo>
                    <a:lnTo>
                      <a:pt x="479" y="51"/>
                    </a:lnTo>
                    <a:lnTo>
                      <a:pt x="479" y="57"/>
                    </a:lnTo>
                    <a:lnTo>
                      <a:pt x="481" y="64"/>
                    </a:lnTo>
                    <a:lnTo>
                      <a:pt x="483" y="70"/>
                    </a:lnTo>
                    <a:lnTo>
                      <a:pt x="485" y="76"/>
                    </a:lnTo>
                    <a:lnTo>
                      <a:pt x="488" y="82"/>
                    </a:lnTo>
                    <a:lnTo>
                      <a:pt x="493" y="88"/>
                    </a:lnTo>
                    <a:lnTo>
                      <a:pt x="499" y="92"/>
                    </a:lnTo>
                    <a:lnTo>
                      <a:pt x="507" y="97"/>
                    </a:lnTo>
                    <a:lnTo>
                      <a:pt x="512" y="99"/>
                    </a:lnTo>
                    <a:lnTo>
                      <a:pt x="517" y="101"/>
                    </a:lnTo>
                    <a:lnTo>
                      <a:pt x="523" y="102"/>
                    </a:lnTo>
                    <a:lnTo>
                      <a:pt x="529" y="102"/>
                    </a:lnTo>
                    <a:lnTo>
                      <a:pt x="535" y="101"/>
                    </a:lnTo>
                    <a:lnTo>
                      <a:pt x="541" y="99"/>
                    </a:lnTo>
                    <a:lnTo>
                      <a:pt x="547" y="98"/>
                    </a:lnTo>
                    <a:lnTo>
                      <a:pt x="554" y="97"/>
                    </a:lnTo>
                    <a:lnTo>
                      <a:pt x="560" y="95"/>
                    </a:lnTo>
                    <a:lnTo>
                      <a:pt x="566" y="94"/>
                    </a:lnTo>
                    <a:lnTo>
                      <a:pt x="572" y="92"/>
                    </a:lnTo>
                    <a:lnTo>
                      <a:pt x="579" y="92"/>
                    </a:lnTo>
                    <a:lnTo>
                      <a:pt x="584" y="92"/>
                    </a:lnTo>
                    <a:lnTo>
                      <a:pt x="591" y="92"/>
                    </a:lnTo>
                    <a:lnTo>
                      <a:pt x="598" y="94"/>
                    </a:lnTo>
                    <a:lnTo>
                      <a:pt x="603" y="97"/>
                    </a:lnTo>
                    <a:lnTo>
                      <a:pt x="610" y="102"/>
                    </a:lnTo>
                    <a:lnTo>
                      <a:pt x="614" y="109"/>
                    </a:lnTo>
                    <a:lnTo>
                      <a:pt x="618" y="117"/>
                    </a:lnTo>
                    <a:lnTo>
                      <a:pt x="620" y="125"/>
                    </a:lnTo>
                    <a:lnTo>
                      <a:pt x="621" y="133"/>
                    </a:lnTo>
                    <a:lnTo>
                      <a:pt x="622" y="142"/>
                    </a:lnTo>
                    <a:lnTo>
                      <a:pt x="623" y="151"/>
                    </a:lnTo>
                    <a:lnTo>
                      <a:pt x="623" y="159"/>
                    </a:lnTo>
                    <a:lnTo>
                      <a:pt x="621" y="162"/>
                    </a:lnTo>
                    <a:lnTo>
                      <a:pt x="619" y="165"/>
                    </a:lnTo>
                    <a:lnTo>
                      <a:pt x="618" y="169"/>
                    </a:lnTo>
                    <a:lnTo>
                      <a:pt x="615" y="172"/>
                    </a:lnTo>
                    <a:lnTo>
                      <a:pt x="612" y="175"/>
                    </a:lnTo>
                    <a:lnTo>
                      <a:pt x="608" y="178"/>
                    </a:lnTo>
                    <a:lnTo>
                      <a:pt x="604" y="181"/>
                    </a:lnTo>
                    <a:lnTo>
                      <a:pt x="599" y="183"/>
                    </a:lnTo>
                    <a:lnTo>
                      <a:pt x="591" y="184"/>
                    </a:lnTo>
                    <a:lnTo>
                      <a:pt x="582" y="184"/>
                    </a:lnTo>
                    <a:lnTo>
                      <a:pt x="573" y="183"/>
                    </a:lnTo>
                    <a:lnTo>
                      <a:pt x="564" y="182"/>
                    </a:lnTo>
                    <a:lnTo>
                      <a:pt x="554" y="181"/>
                    </a:lnTo>
                    <a:lnTo>
                      <a:pt x="545" y="182"/>
                    </a:lnTo>
                    <a:lnTo>
                      <a:pt x="535" y="183"/>
                    </a:lnTo>
                    <a:lnTo>
                      <a:pt x="524" y="186"/>
                    </a:lnTo>
                    <a:lnTo>
                      <a:pt x="523" y="188"/>
                    </a:lnTo>
                    <a:lnTo>
                      <a:pt x="521" y="191"/>
                    </a:lnTo>
                    <a:lnTo>
                      <a:pt x="519" y="192"/>
                    </a:lnTo>
                    <a:lnTo>
                      <a:pt x="517" y="194"/>
                    </a:lnTo>
                    <a:lnTo>
                      <a:pt x="514" y="197"/>
                    </a:lnTo>
                    <a:lnTo>
                      <a:pt x="512" y="199"/>
                    </a:lnTo>
                    <a:lnTo>
                      <a:pt x="509" y="203"/>
                    </a:lnTo>
                    <a:lnTo>
                      <a:pt x="507" y="207"/>
                    </a:lnTo>
                    <a:lnTo>
                      <a:pt x="524" y="331"/>
                    </a:lnTo>
                    <a:lnTo>
                      <a:pt x="519" y="333"/>
                    </a:lnTo>
                    <a:lnTo>
                      <a:pt x="512" y="335"/>
                    </a:lnTo>
                    <a:lnTo>
                      <a:pt x="507" y="338"/>
                    </a:lnTo>
                    <a:lnTo>
                      <a:pt x="500" y="339"/>
                    </a:lnTo>
                    <a:lnTo>
                      <a:pt x="493" y="341"/>
                    </a:lnTo>
                    <a:lnTo>
                      <a:pt x="486" y="342"/>
                    </a:lnTo>
                    <a:lnTo>
                      <a:pt x="479" y="343"/>
                    </a:lnTo>
                    <a:lnTo>
                      <a:pt x="471" y="344"/>
                    </a:lnTo>
                    <a:lnTo>
                      <a:pt x="464" y="344"/>
                    </a:lnTo>
                    <a:lnTo>
                      <a:pt x="456" y="344"/>
                    </a:lnTo>
                    <a:lnTo>
                      <a:pt x="449" y="344"/>
                    </a:lnTo>
                    <a:lnTo>
                      <a:pt x="441" y="344"/>
                    </a:lnTo>
                    <a:lnTo>
                      <a:pt x="433" y="342"/>
                    </a:lnTo>
                    <a:lnTo>
                      <a:pt x="426" y="341"/>
                    </a:lnTo>
                    <a:lnTo>
                      <a:pt x="419" y="340"/>
                    </a:lnTo>
                    <a:lnTo>
                      <a:pt x="412" y="338"/>
                    </a:lnTo>
                    <a:lnTo>
                      <a:pt x="408" y="333"/>
                    </a:lnTo>
                    <a:lnTo>
                      <a:pt x="405" y="328"/>
                    </a:lnTo>
                    <a:lnTo>
                      <a:pt x="403" y="322"/>
                    </a:lnTo>
                    <a:lnTo>
                      <a:pt x="402" y="316"/>
                    </a:lnTo>
                    <a:lnTo>
                      <a:pt x="402" y="311"/>
                    </a:lnTo>
                    <a:lnTo>
                      <a:pt x="401" y="306"/>
                    </a:lnTo>
                    <a:lnTo>
                      <a:pt x="401" y="300"/>
                    </a:lnTo>
                    <a:lnTo>
                      <a:pt x="401" y="294"/>
                    </a:lnTo>
                    <a:lnTo>
                      <a:pt x="402" y="289"/>
                    </a:lnTo>
                    <a:lnTo>
                      <a:pt x="402" y="283"/>
                    </a:lnTo>
                    <a:lnTo>
                      <a:pt x="402" y="277"/>
                    </a:lnTo>
                    <a:lnTo>
                      <a:pt x="401" y="271"/>
                    </a:lnTo>
                    <a:lnTo>
                      <a:pt x="400" y="266"/>
                    </a:lnTo>
                    <a:lnTo>
                      <a:pt x="398" y="260"/>
                    </a:lnTo>
                    <a:lnTo>
                      <a:pt x="397" y="254"/>
                    </a:lnTo>
                    <a:lnTo>
                      <a:pt x="393" y="248"/>
                    </a:lnTo>
                    <a:lnTo>
                      <a:pt x="388" y="244"/>
                    </a:lnTo>
                    <a:lnTo>
                      <a:pt x="381" y="240"/>
                    </a:lnTo>
                    <a:lnTo>
                      <a:pt x="374" y="238"/>
                    </a:lnTo>
                    <a:lnTo>
                      <a:pt x="367" y="236"/>
                    </a:lnTo>
                    <a:lnTo>
                      <a:pt x="360" y="235"/>
                    </a:lnTo>
                    <a:lnTo>
                      <a:pt x="353" y="235"/>
                    </a:lnTo>
                    <a:lnTo>
                      <a:pt x="345" y="235"/>
                    </a:lnTo>
                    <a:lnTo>
                      <a:pt x="337" y="236"/>
                    </a:lnTo>
                    <a:lnTo>
                      <a:pt x="329" y="237"/>
                    </a:lnTo>
                    <a:lnTo>
                      <a:pt x="321" y="239"/>
                    </a:lnTo>
                    <a:lnTo>
                      <a:pt x="313" y="241"/>
                    </a:lnTo>
                    <a:lnTo>
                      <a:pt x="306" y="243"/>
                    </a:lnTo>
                    <a:lnTo>
                      <a:pt x="297" y="245"/>
                    </a:lnTo>
                    <a:lnTo>
                      <a:pt x="289" y="248"/>
                    </a:lnTo>
                    <a:lnTo>
                      <a:pt x="281" y="250"/>
                    </a:lnTo>
                    <a:lnTo>
                      <a:pt x="273" y="252"/>
                    </a:lnTo>
                    <a:lnTo>
                      <a:pt x="270" y="255"/>
                    </a:lnTo>
                    <a:lnTo>
                      <a:pt x="267" y="260"/>
                    </a:lnTo>
                    <a:lnTo>
                      <a:pt x="263" y="264"/>
                    </a:lnTo>
                    <a:lnTo>
                      <a:pt x="260" y="270"/>
                    </a:lnTo>
                    <a:lnTo>
                      <a:pt x="258" y="276"/>
                    </a:lnTo>
                    <a:lnTo>
                      <a:pt x="258" y="282"/>
                    </a:lnTo>
                    <a:lnTo>
                      <a:pt x="258" y="287"/>
                    </a:lnTo>
                    <a:lnTo>
                      <a:pt x="262" y="293"/>
                    </a:lnTo>
                    <a:lnTo>
                      <a:pt x="265" y="299"/>
                    </a:lnTo>
                    <a:lnTo>
                      <a:pt x="268" y="304"/>
                    </a:lnTo>
                    <a:lnTo>
                      <a:pt x="271" y="310"/>
                    </a:lnTo>
                    <a:lnTo>
                      <a:pt x="273" y="316"/>
                    </a:lnTo>
                    <a:lnTo>
                      <a:pt x="276" y="322"/>
                    </a:lnTo>
                    <a:lnTo>
                      <a:pt x="277" y="328"/>
                    </a:lnTo>
                    <a:lnTo>
                      <a:pt x="277" y="334"/>
                    </a:lnTo>
                    <a:lnTo>
                      <a:pt x="277" y="341"/>
                    </a:lnTo>
                    <a:lnTo>
                      <a:pt x="266" y="355"/>
                    </a:lnTo>
                    <a:lnTo>
                      <a:pt x="257" y="360"/>
                    </a:lnTo>
                    <a:lnTo>
                      <a:pt x="248" y="362"/>
                    </a:lnTo>
                    <a:lnTo>
                      <a:pt x="239" y="363"/>
                    </a:lnTo>
                    <a:lnTo>
                      <a:pt x="230" y="363"/>
                    </a:lnTo>
                    <a:lnTo>
                      <a:pt x="220" y="364"/>
                    </a:lnTo>
                    <a:lnTo>
                      <a:pt x="210" y="364"/>
                    </a:lnTo>
                    <a:lnTo>
                      <a:pt x="201" y="366"/>
                    </a:lnTo>
                    <a:lnTo>
                      <a:pt x="191" y="370"/>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0" name="Freeform 7"/>
              <p:cNvSpPr>
                <a:spLocks/>
              </p:cNvSpPr>
              <p:nvPr/>
            </p:nvSpPr>
            <p:spPr bwMode="grayWhite">
              <a:xfrm>
                <a:off x="12827" y="1132269"/>
                <a:ext cx="803275" cy="746125"/>
              </a:xfrm>
              <a:custGeom>
                <a:avLst/>
                <a:gdLst>
                  <a:gd name="T0" fmla="*/ 229 w 506"/>
                  <a:gd name="T1" fmla="*/ 453 h 470"/>
                  <a:gd name="T2" fmla="*/ 200 w 506"/>
                  <a:gd name="T3" fmla="*/ 429 h 470"/>
                  <a:gd name="T4" fmla="*/ 175 w 506"/>
                  <a:gd name="T5" fmla="*/ 402 h 470"/>
                  <a:gd name="T6" fmla="*/ 158 w 506"/>
                  <a:gd name="T7" fmla="*/ 368 h 470"/>
                  <a:gd name="T8" fmla="*/ 241 w 506"/>
                  <a:gd name="T9" fmla="*/ 275 h 470"/>
                  <a:gd name="T10" fmla="*/ 224 w 506"/>
                  <a:gd name="T11" fmla="*/ 248 h 470"/>
                  <a:gd name="T12" fmla="*/ 198 w 506"/>
                  <a:gd name="T13" fmla="*/ 228 h 470"/>
                  <a:gd name="T14" fmla="*/ 166 w 506"/>
                  <a:gd name="T15" fmla="*/ 214 h 470"/>
                  <a:gd name="T16" fmla="*/ 139 w 506"/>
                  <a:gd name="T17" fmla="*/ 217 h 470"/>
                  <a:gd name="T18" fmla="*/ 128 w 506"/>
                  <a:gd name="T19" fmla="*/ 238 h 470"/>
                  <a:gd name="T20" fmla="*/ 120 w 506"/>
                  <a:gd name="T21" fmla="*/ 262 h 470"/>
                  <a:gd name="T22" fmla="*/ 104 w 506"/>
                  <a:gd name="T23" fmla="*/ 283 h 470"/>
                  <a:gd name="T24" fmla="*/ 77 w 506"/>
                  <a:gd name="T25" fmla="*/ 291 h 470"/>
                  <a:gd name="T26" fmla="*/ 53 w 506"/>
                  <a:gd name="T27" fmla="*/ 288 h 470"/>
                  <a:gd name="T28" fmla="*/ 31 w 506"/>
                  <a:gd name="T29" fmla="*/ 275 h 470"/>
                  <a:gd name="T30" fmla="*/ 12 w 506"/>
                  <a:gd name="T31" fmla="*/ 257 h 470"/>
                  <a:gd name="T32" fmla="*/ 61 w 506"/>
                  <a:gd name="T33" fmla="*/ 109 h 470"/>
                  <a:gd name="T34" fmla="*/ 24 w 506"/>
                  <a:gd name="T35" fmla="*/ 85 h 470"/>
                  <a:gd name="T36" fmla="*/ 0 w 506"/>
                  <a:gd name="T37" fmla="*/ 53 h 470"/>
                  <a:gd name="T38" fmla="*/ 19 w 506"/>
                  <a:gd name="T39" fmla="*/ 22 h 470"/>
                  <a:gd name="T40" fmla="*/ 54 w 506"/>
                  <a:gd name="T41" fmla="*/ 0 h 470"/>
                  <a:gd name="T42" fmla="*/ 82 w 506"/>
                  <a:gd name="T43" fmla="*/ 6 h 470"/>
                  <a:gd name="T44" fmla="*/ 103 w 506"/>
                  <a:gd name="T45" fmla="*/ 29 h 470"/>
                  <a:gd name="T46" fmla="*/ 132 w 506"/>
                  <a:gd name="T47" fmla="*/ 57 h 470"/>
                  <a:gd name="T48" fmla="*/ 175 w 506"/>
                  <a:gd name="T49" fmla="*/ 64 h 470"/>
                  <a:gd name="T50" fmla="*/ 215 w 506"/>
                  <a:gd name="T51" fmla="*/ 43 h 470"/>
                  <a:gd name="T52" fmla="*/ 243 w 506"/>
                  <a:gd name="T53" fmla="*/ 16 h 470"/>
                  <a:gd name="T54" fmla="*/ 265 w 506"/>
                  <a:gd name="T55" fmla="*/ 22 h 470"/>
                  <a:gd name="T56" fmla="*/ 284 w 506"/>
                  <a:gd name="T57" fmla="*/ 34 h 470"/>
                  <a:gd name="T58" fmla="*/ 301 w 506"/>
                  <a:gd name="T59" fmla="*/ 52 h 470"/>
                  <a:gd name="T60" fmla="*/ 318 w 506"/>
                  <a:gd name="T61" fmla="*/ 72 h 470"/>
                  <a:gd name="T62" fmla="*/ 314 w 506"/>
                  <a:gd name="T63" fmla="*/ 98 h 470"/>
                  <a:gd name="T64" fmla="*/ 296 w 506"/>
                  <a:gd name="T65" fmla="*/ 115 h 470"/>
                  <a:gd name="T66" fmla="*/ 278 w 506"/>
                  <a:gd name="T67" fmla="*/ 123 h 470"/>
                  <a:gd name="T68" fmla="*/ 260 w 506"/>
                  <a:gd name="T69" fmla="*/ 130 h 470"/>
                  <a:gd name="T70" fmla="*/ 249 w 506"/>
                  <a:gd name="T71" fmla="*/ 152 h 470"/>
                  <a:gd name="T72" fmla="*/ 257 w 506"/>
                  <a:gd name="T73" fmla="*/ 180 h 470"/>
                  <a:gd name="T74" fmla="*/ 288 w 506"/>
                  <a:gd name="T75" fmla="*/ 210 h 470"/>
                  <a:gd name="T76" fmla="*/ 321 w 506"/>
                  <a:gd name="T77" fmla="*/ 231 h 470"/>
                  <a:gd name="T78" fmla="*/ 339 w 506"/>
                  <a:gd name="T79" fmla="*/ 231 h 470"/>
                  <a:gd name="T80" fmla="*/ 358 w 506"/>
                  <a:gd name="T81" fmla="*/ 228 h 470"/>
                  <a:gd name="T82" fmla="*/ 377 w 506"/>
                  <a:gd name="T83" fmla="*/ 200 h 470"/>
                  <a:gd name="T84" fmla="*/ 385 w 506"/>
                  <a:gd name="T85" fmla="*/ 171 h 470"/>
                  <a:gd name="T86" fmla="*/ 404 w 506"/>
                  <a:gd name="T87" fmla="*/ 158 h 470"/>
                  <a:gd name="T88" fmla="*/ 497 w 506"/>
                  <a:gd name="T89" fmla="*/ 213 h 470"/>
                  <a:gd name="T90" fmla="*/ 482 w 506"/>
                  <a:gd name="T91" fmla="*/ 238 h 470"/>
                  <a:gd name="T92" fmla="*/ 458 w 506"/>
                  <a:gd name="T93" fmla="*/ 259 h 470"/>
                  <a:gd name="T94" fmla="*/ 438 w 506"/>
                  <a:gd name="T95" fmla="*/ 282 h 470"/>
                  <a:gd name="T96" fmla="*/ 434 w 506"/>
                  <a:gd name="T97" fmla="*/ 313 h 470"/>
                  <a:gd name="T98" fmla="*/ 467 w 506"/>
                  <a:gd name="T99" fmla="*/ 339 h 470"/>
                  <a:gd name="T100" fmla="*/ 505 w 506"/>
                  <a:gd name="T101" fmla="*/ 362 h 470"/>
                  <a:gd name="T102" fmla="*/ 329 w 506"/>
                  <a:gd name="T103" fmla="*/ 370 h 470"/>
                  <a:gd name="T104" fmla="*/ 306 w 506"/>
                  <a:gd name="T105" fmla="*/ 395 h 470"/>
                  <a:gd name="T106" fmla="*/ 287 w 506"/>
                  <a:gd name="T107" fmla="*/ 423 h 470"/>
                  <a:gd name="T108" fmla="*/ 267 w 506"/>
                  <a:gd name="T109" fmla="*/ 45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6" h="470">
                    <a:moveTo>
                      <a:pt x="252" y="469"/>
                    </a:moveTo>
                    <a:lnTo>
                      <a:pt x="245" y="463"/>
                    </a:lnTo>
                    <a:lnTo>
                      <a:pt x="237" y="458"/>
                    </a:lnTo>
                    <a:lnTo>
                      <a:pt x="229" y="453"/>
                    </a:lnTo>
                    <a:lnTo>
                      <a:pt x="221" y="447"/>
                    </a:lnTo>
                    <a:lnTo>
                      <a:pt x="214" y="441"/>
                    </a:lnTo>
                    <a:lnTo>
                      <a:pt x="207" y="435"/>
                    </a:lnTo>
                    <a:lnTo>
                      <a:pt x="200" y="429"/>
                    </a:lnTo>
                    <a:lnTo>
                      <a:pt x="193" y="423"/>
                    </a:lnTo>
                    <a:lnTo>
                      <a:pt x="187" y="416"/>
                    </a:lnTo>
                    <a:lnTo>
                      <a:pt x="181" y="409"/>
                    </a:lnTo>
                    <a:lnTo>
                      <a:pt x="175" y="402"/>
                    </a:lnTo>
                    <a:lnTo>
                      <a:pt x="171" y="394"/>
                    </a:lnTo>
                    <a:lnTo>
                      <a:pt x="166" y="386"/>
                    </a:lnTo>
                    <a:lnTo>
                      <a:pt x="162" y="377"/>
                    </a:lnTo>
                    <a:lnTo>
                      <a:pt x="158" y="368"/>
                    </a:lnTo>
                    <a:lnTo>
                      <a:pt x="156" y="359"/>
                    </a:lnTo>
                    <a:lnTo>
                      <a:pt x="245" y="290"/>
                    </a:lnTo>
                    <a:lnTo>
                      <a:pt x="242" y="282"/>
                    </a:lnTo>
                    <a:lnTo>
                      <a:pt x="241" y="275"/>
                    </a:lnTo>
                    <a:lnTo>
                      <a:pt x="237" y="267"/>
                    </a:lnTo>
                    <a:lnTo>
                      <a:pt x="233" y="261"/>
                    </a:lnTo>
                    <a:lnTo>
                      <a:pt x="229" y="254"/>
                    </a:lnTo>
                    <a:lnTo>
                      <a:pt x="224" y="248"/>
                    </a:lnTo>
                    <a:lnTo>
                      <a:pt x="218" y="242"/>
                    </a:lnTo>
                    <a:lnTo>
                      <a:pt x="212" y="237"/>
                    </a:lnTo>
                    <a:lnTo>
                      <a:pt x="205" y="232"/>
                    </a:lnTo>
                    <a:lnTo>
                      <a:pt x="198" y="228"/>
                    </a:lnTo>
                    <a:lnTo>
                      <a:pt x="191" y="223"/>
                    </a:lnTo>
                    <a:lnTo>
                      <a:pt x="183" y="219"/>
                    </a:lnTo>
                    <a:lnTo>
                      <a:pt x="175" y="216"/>
                    </a:lnTo>
                    <a:lnTo>
                      <a:pt x="166" y="214"/>
                    </a:lnTo>
                    <a:lnTo>
                      <a:pt x="158" y="212"/>
                    </a:lnTo>
                    <a:lnTo>
                      <a:pt x="150" y="210"/>
                    </a:lnTo>
                    <a:lnTo>
                      <a:pt x="144" y="213"/>
                    </a:lnTo>
                    <a:lnTo>
                      <a:pt x="139" y="217"/>
                    </a:lnTo>
                    <a:lnTo>
                      <a:pt x="135" y="221"/>
                    </a:lnTo>
                    <a:lnTo>
                      <a:pt x="133" y="227"/>
                    </a:lnTo>
                    <a:lnTo>
                      <a:pt x="129" y="232"/>
                    </a:lnTo>
                    <a:lnTo>
                      <a:pt x="128" y="238"/>
                    </a:lnTo>
                    <a:lnTo>
                      <a:pt x="126" y="244"/>
                    </a:lnTo>
                    <a:lnTo>
                      <a:pt x="125" y="250"/>
                    </a:lnTo>
                    <a:lnTo>
                      <a:pt x="122" y="256"/>
                    </a:lnTo>
                    <a:lnTo>
                      <a:pt x="120" y="262"/>
                    </a:lnTo>
                    <a:lnTo>
                      <a:pt x="116" y="268"/>
                    </a:lnTo>
                    <a:lnTo>
                      <a:pt x="113" y="273"/>
                    </a:lnTo>
                    <a:lnTo>
                      <a:pt x="109" y="278"/>
                    </a:lnTo>
                    <a:lnTo>
                      <a:pt x="104" y="283"/>
                    </a:lnTo>
                    <a:lnTo>
                      <a:pt x="98" y="287"/>
                    </a:lnTo>
                    <a:lnTo>
                      <a:pt x="90" y="290"/>
                    </a:lnTo>
                    <a:lnTo>
                      <a:pt x="83" y="291"/>
                    </a:lnTo>
                    <a:lnTo>
                      <a:pt x="77" y="291"/>
                    </a:lnTo>
                    <a:lnTo>
                      <a:pt x="70" y="291"/>
                    </a:lnTo>
                    <a:lnTo>
                      <a:pt x="65" y="291"/>
                    </a:lnTo>
                    <a:lnTo>
                      <a:pt x="58" y="289"/>
                    </a:lnTo>
                    <a:lnTo>
                      <a:pt x="53" y="288"/>
                    </a:lnTo>
                    <a:lnTo>
                      <a:pt x="47" y="285"/>
                    </a:lnTo>
                    <a:lnTo>
                      <a:pt x="41" y="282"/>
                    </a:lnTo>
                    <a:lnTo>
                      <a:pt x="36" y="278"/>
                    </a:lnTo>
                    <a:lnTo>
                      <a:pt x="31" y="275"/>
                    </a:lnTo>
                    <a:lnTo>
                      <a:pt x="25" y="270"/>
                    </a:lnTo>
                    <a:lnTo>
                      <a:pt x="20" y="266"/>
                    </a:lnTo>
                    <a:lnTo>
                      <a:pt x="16" y="262"/>
                    </a:lnTo>
                    <a:lnTo>
                      <a:pt x="12" y="257"/>
                    </a:lnTo>
                    <a:lnTo>
                      <a:pt x="7" y="253"/>
                    </a:lnTo>
                    <a:lnTo>
                      <a:pt x="3" y="248"/>
                    </a:lnTo>
                    <a:lnTo>
                      <a:pt x="65" y="117"/>
                    </a:lnTo>
                    <a:lnTo>
                      <a:pt x="61" y="109"/>
                    </a:lnTo>
                    <a:lnTo>
                      <a:pt x="53" y="102"/>
                    </a:lnTo>
                    <a:lnTo>
                      <a:pt x="44" y="96"/>
                    </a:lnTo>
                    <a:lnTo>
                      <a:pt x="33" y="91"/>
                    </a:lnTo>
                    <a:lnTo>
                      <a:pt x="24" y="85"/>
                    </a:lnTo>
                    <a:lnTo>
                      <a:pt x="13" y="79"/>
                    </a:lnTo>
                    <a:lnTo>
                      <a:pt x="5" y="71"/>
                    </a:lnTo>
                    <a:lnTo>
                      <a:pt x="0" y="62"/>
                    </a:lnTo>
                    <a:lnTo>
                      <a:pt x="0" y="53"/>
                    </a:lnTo>
                    <a:lnTo>
                      <a:pt x="3" y="44"/>
                    </a:lnTo>
                    <a:lnTo>
                      <a:pt x="7" y="37"/>
                    </a:lnTo>
                    <a:lnTo>
                      <a:pt x="12" y="28"/>
                    </a:lnTo>
                    <a:lnTo>
                      <a:pt x="19" y="22"/>
                    </a:lnTo>
                    <a:lnTo>
                      <a:pt x="27" y="15"/>
                    </a:lnTo>
                    <a:lnTo>
                      <a:pt x="37" y="9"/>
                    </a:lnTo>
                    <a:lnTo>
                      <a:pt x="46" y="3"/>
                    </a:lnTo>
                    <a:lnTo>
                      <a:pt x="54" y="0"/>
                    </a:lnTo>
                    <a:lnTo>
                      <a:pt x="61" y="0"/>
                    </a:lnTo>
                    <a:lnTo>
                      <a:pt x="68" y="0"/>
                    </a:lnTo>
                    <a:lnTo>
                      <a:pt x="75" y="3"/>
                    </a:lnTo>
                    <a:lnTo>
                      <a:pt x="82" y="6"/>
                    </a:lnTo>
                    <a:lnTo>
                      <a:pt x="88" y="11"/>
                    </a:lnTo>
                    <a:lnTo>
                      <a:pt x="94" y="15"/>
                    </a:lnTo>
                    <a:lnTo>
                      <a:pt x="98" y="21"/>
                    </a:lnTo>
                    <a:lnTo>
                      <a:pt x="103" y="29"/>
                    </a:lnTo>
                    <a:lnTo>
                      <a:pt x="108" y="38"/>
                    </a:lnTo>
                    <a:lnTo>
                      <a:pt x="116" y="45"/>
                    </a:lnTo>
                    <a:lnTo>
                      <a:pt x="123" y="52"/>
                    </a:lnTo>
                    <a:lnTo>
                      <a:pt x="132" y="57"/>
                    </a:lnTo>
                    <a:lnTo>
                      <a:pt x="141" y="62"/>
                    </a:lnTo>
                    <a:lnTo>
                      <a:pt x="152" y="64"/>
                    </a:lnTo>
                    <a:lnTo>
                      <a:pt x="164" y="66"/>
                    </a:lnTo>
                    <a:lnTo>
                      <a:pt x="175" y="64"/>
                    </a:lnTo>
                    <a:lnTo>
                      <a:pt x="187" y="61"/>
                    </a:lnTo>
                    <a:lnTo>
                      <a:pt x="196" y="57"/>
                    </a:lnTo>
                    <a:lnTo>
                      <a:pt x="206" y="50"/>
                    </a:lnTo>
                    <a:lnTo>
                      <a:pt x="215" y="43"/>
                    </a:lnTo>
                    <a:lnTo>
                      <a:pt x="223" y="34"/>
                    </a:lnTo>
                    <a:lnTo>
                      <a:pt x="230" y="26"/>
                    </a:lnTo>
                    <a:lnTo>
                      <a:pt x="237" y="17"/>
                    </a:lnTo>
                    <a:lnTo>
                      <a:pt x="243" y="16"/>
                    </a:lnTo>
                    <a:lnTo>
                      <a:pt x="249" y="17"/>
                    </a:lnTo>
                    <a:lnTo>
                      <a:pt x="254" y="18"/>
                    </a:lnTo>
                    <a:lnTo>
                      <a:pt x="260" y="20"/>
                    </a:lnTo>
                    <a:lnTo>
                      <a:pt x="265" y="22"/>
                    </a:lnTo>
                    <a:lnTo>
                      <a:pt x="270" y="25"/>
                    </a:lnTo>
                    <a:lnTo>
                      <a:pt x="275" y="27"/>
                    </a:lnTo>
                    <a:lnTo>
                      <a:pt x="279" y="31"/>
                    </a:lnTo>
                    <a:lnTo>
                      <a:pt x="284" y="34"/>
                    </a:lnTo>
                    <a:lnTo>
                      <a:pt x="288" y="38"/>
                    </a:lnTo>
                    <a:lnTo>
                      <a:pt x="293" y="43"/>
                    </a:lnTo>
                    <a:lnTo>
                      <a:pt x="297" y="47"/>
                    </a:lnTo>
                    <a:lnTo>
                      <a:pt x="301" y="52"/>
                    </a:lnTo>
                    <a:lnTo>
                      <a:pt x="305" y="56"/>
                    </a:lnTo>
                    <a:lnTo>
                      <a:pt x="309" y="61"/>
                    </a:lnTo>
                    <a:lnTo>
                      <a:pt x="314" y="66"/>
                    </a:lnTo>
                    <a:lnTo>
                      <a:pt x="318" y="72"/>
                    </a:lnTo>
                    <a:lnTo>
                      <a:pt x="320" y="79"/>
                    </a:lnTo>
                    <a:lnTo>
                      <a:pt x="319" y="85"/>
                    </a:lnTo>
                    <a:lnTo>
                      <a:pt x="317" y="92"/>
                    </a:lnTo>
                    <a:lnTo>
                      <a:pt x="314" y="98"/>
                    </a:lnTo>
                    <a:lnTo>
                      <a:pt x="309" y="104"/>
                    </a:lnTo>
                    <a:lnTo>
                      <a:pt x="305" y="109"/>
                    </a:lnTo>
                    <a:lnTo>
                      <a:pt x="300" y="114"/>
                    </a:lnTo>
                    <a:lnTo>
                      <a:pt x="296" y="115"/>
                    </a:lnTo>
                    <a:lnTo>
                      <a:pt x="291" y="117"/>
                    </a:lnTo>
                    <a:lnTo>
                      <a:pt x="287" y="119"/>
                    </a:lnTo>
                    <a:lnTo>
                      <a:pt x="283" y="120"/>
                    </a:lnTo>
                    <a:lnTo>
                      <a:pt x="278" y="123"/>
                    </a:lnTo>
                    <a:lnTo>
                      <a:pt x="273" y="124"/>
                    </a:lnTo>
                    <a:lnTo>
                      <a:pt x="268" y="126"/>
                    </a:lnTo>
                    <a:lnTo>
                      <a:pt x="262" y="127"/>
                    </a:lnTo>
                    <a:lnTo>
                      <a:pt x="260" y="130"/>
                    </a:lnTo>
                    <a:lnTo>
                      <a:pt x="257" y="135"/>
                    </a:lnTo>
                    <a:lnTo>
                      <a:pt x="254" y="140"/>
                    </a:lnTo>
                    <a:lnTo>
                      <a:pt x="250" y="145"/>
                    </a:lnTo>
                    <a:lnTo>
                      <a:pt x="249" y="152"/>
                    </a:lnTo>
                    <a:lnTo>
                      <a:pt x="248" y="158"/>
                    </a:lnTo>
                    <a:lnTo>
                      <a:pt x="249" y="164"/>
                    </a:lnTo>
                    <a:lnTo>
                      <a:pt x="252" y="169"/>
                    </a:lnTo>
                    <a:lnTo>
                      <a:pt x="257" y="180"/>
                    </a:lnTo>
                    <a:lnTo>
                      <a:pt x="263" y="189"/>
                    </a:lnTo>
                    <a:lnTo>
                      <a:pt x="271" y="196"/>
                    </a:lnTo>
                    <a:lnTo>
                      <a:pt x="279" y="204"/>
                    </a:lnTo>
                    <a:lnTo>
                      <a:pt x="288" y="210"/>
                    </a:lnTo>
                    <a:lnTo>
                      <a:pt x="298" y="217"/>
                    </a:lnTo>
                    <a:lnTo>
                      <a:pt x="308" y="224"/>
                    </a:lnTo>
                    <a:lnTo>
                      <a:pt x="317" y="231"/>
                    </a:lnTo>
                    <a:lnTo>
                      <a:pt x="321" y="231"/>
                    </a:lnTo>
                    <a:lnTo>
                      <a:pt x="326" y="231"/>
                    </a:lnTo>
                    <a:lnTo>
                      <a:pt x="330" y="231"/>
                    </a:lnTo>
                    <a:lnTo>
                      <a:pt x="334" y="231"/>
                    </a:lnTo>
                    <a:lnTo>
                      <a:pt x="339" y="231"/>
                    </a:lnTo>
                    <a:lnTo>
                      <a:pt x="344" y="231"/>
                    </a:lnTo>
                    <a:lnTo>
                      <a:pt x="349" y="231"/>
                    </a:lnTo>
                    <a:lnTo>
                      <a:pt x="354" y="231"/>
                    </a:lnTo>
                    <a:lnTo>
                      <a:pt x="358" y="228"/>
                    </a:lnTo>
                    <a:lnTo>
                      <a:pt x="363" y="222"/>
                    </a:lnTo>
                    <a:lnTo>
                      <a:pt x="368" y="215"/>
                    </a:lnTo>
                    <a:lnTo>
                      <a:pt x="373" y="209"/>
                    </a:lnTo>
                    <a:lnTo>
                      <a:pt x="377" y="200"/>
                    </a:lnTo>
                    <a:lnTo>
                      <a:pt x="380" y="192"/>
                    </a:lnTo>
                    <a:lnTo>
                      <a:pt x="383" y="183"/>
                    </a:lnTo>
                    <a:lnTo>
                      <a:pt x="383" y="176"/>
                    </a:lnTo>
                    <a:lnTo>
                      <a:pt x="385" y="171"/>
                    </a:lnTo>
                    <a:lnTo>
                      <a:pt x="388" y="167"/>
                    </a:lnTo>
                    <a:lnTo>
                      <a:pt x="392" y="163"/>
                    </a:lnTo>
                    <a:lnTo>
                      <a:pt x="398" y="160"/>
                    </a:lnTo>
                    <a:lnTo>
                      <a:pt x="404" y="158"/>
                    </a:lnTo>
                    <a:lnTo>
                      <a:pt x="410" y="156"/>
                    </a:lnTo>
                    <a:lnTo>
                      <a:pt x="417" y="155"/>
                    </a:lnTo>
                    <a:lnTo>
                      <a:pt x="423" y="155"/>
                    </a:lnTo>
                    <a:lnTo>
                      <a:pt x="497" y="213"/>
                    </a:lnTo>
                    <a:lnTo>
                      <a:pt x="495" y="221"/>
                    </a:lnTo>
                    <a:lnTo>
                      <a:pt x="492" y="227"/>
                    </a:lnTo>
                    <a:lnTo>
                      <a:pt x="487" y="232"/>
                    </a:lnTo>
                    <a:lnTo>
                      <a:pt x="482" y="238"/>
                    </a:lnTo>
                    <a:lnTo>
                      <a:pt x="476" y="243"/>
                    </a:lnTo>
                    <a:lnTo>
                      <a:pt x="470" y="248"/>
                    </a:lnTo>
                    <a:lnTo>
                      <a:pt x="464" y="253"/>
                    </a:lnTo>
                    <a:lnTo>
                      <a:pt x="458" y="259"/>
                    </a:lnTo>
                    <a:lnTo>
                      <a:pt x="451" y="264"/>
                    </a:lnTo>
                    <a:lnTo>
                      <a:pt x="446" y="269"/>
                    </a:lnTo>
                    <a:lnTo>
                      <a:pt x="441" y="275"/>
                    </a:lnTo>
                    <a:lnTo>
                      <a:pt x="438" y="282"/>
                    </a:lnTo>
                    <a:lnTo>
                      <a:pt x="434" y="288"/>
                    </a:lnTo>
                    <a:lnTo>
                      <a:pt x="433" y="296"/>
                    </a:lnTo>
                    <a:lnTo>
                      <a:pt x="433" y="304"/>
                    </a:lnTo>
                    <a:lnTo>
                      <a:pt x="434" y="313"/>
                    </a:lnTo>
                    <a:lnTo>
                      <a:pt x="439" y="323"/>
                    </a:lnTo>
                    <a:lnTo>
                      <a:pt x="446" y="329"/>
                    </a:lnTo>
                    <a:lnTo>
                      <a:pt x="456" y="335"/>
                    </a:lnTo>
                    <a:lnTo>
                      <a:pt x="467" y="339"/>
                    </a:lnTo>
                    <a:lnTo>
                      <a:pt x="478" y="343"/>
                    </a:lnTo>
                    <a:lnTo>
                      <a:pt x="488" y="348"/>
                    </a:lnTo>
                    <a:lnTo>
                      <a:pt x="497" y="354"/>
                    </a:lnTo>
                    <a:lnTo>
                      <a:pt x="505" y="362"/>
                    </a:lnTo>
                    <a:lnTo>
                      <a:pt x="442" y="445"/>
                    </a:lnTo>
                    <a:lnTo>
                      <a:pt x="343" y="362"/>
                    </a:lnTo>
                    <a:lnTo>
                      <a:pt x="336" y="366"/>
                    </a:lnTo>
                    <a:lnTo>
                      <a:pt x="329" y="370"/>
                    </a:lnTo>
                    <a:lnTo>
                      <a:pt x="323" y="377"/>
                    </a:lnTo>
                    <a:lnTo>
                      <a:pt x="317" y="382"/>
                    </a:lnTo>
                    <a:lnTo>
                      <a:pt x="312" y="388"/>
                    </a:lnTo>
                    <a:lnTo>
                      <a:pt x="306" y="395"/>
                    </a:lnTo>
                    <a:lnTo>
                      <a:pt x="302" y="401"/>
                    </a:lnTo>
                    <a:lnTo>
                      <a:pt x="296" y="408"/>
                    </a:lnTo>
                    <a:lnTo>
                      <a:pt x="292" y="415"/>
                    </a:lnTo>
                    <a:lnTo>
                      <a:pt x="287" y="423"/>
                    </a:lnTo>
                    <a:lnTo>
                      <a:pt x="283" y="430"/>
                    </a:lnTo>
                    <a:lnTo>
                      <a:pt x="278" y="437"/>
                    </a:lnTo>
                    <a:lnTo>
                      <a:pt x="272" y="445"/>
                    </a:lnTo>
                    <a:lnTo>
                      <a:pt x="267" y="452"/>
                    </a:lnTo>
                    <a:lnTo>
                      <a:pt x="262" y="459"/>
                    </a:lnTo>
                    <a:lnTo>
                      <a:pt x="256" y="465"/>
                    </a:lnTo>
                    <a:lnTo>
                      <a:pt x="252" y="469"/>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1" name="Freeform 8"/>
              <p:cNvSpPr>
                <a:spLocks/>
              </p:cNvSpPr>
              <p:nvPr/>
            </p:nvSpPr>
            <p:spPr bwMode="grayWhite">
              <a:xfrm>
                <a:off x="866902" y="711581"/>
                <a:ext cx="812800" cy="808038"/>
              </a:xfrm>
              <a:custGeom>
                <a:avLst/>
                <a:gdLst>
                  <a:gd name="T0" fmla="*/ 67 w 512"/>
                  <a:gd name="T1" fmla="*/ 492 h 509"/>
                  <a:gd name="T2" fmla="*/ 45 w 512"/>
                  <a:gd name="T3" fmla="*/ 451 h 509"/>
                  <a:gd name="T4" fmla="*/ 68 w 512"/>
                  <a:gd name="T5" fmla="*/ 418 h 509"/>
                  <a:gd name="T6" fmla="*/ 106 w 512"/>
                  <a:gd name="T7" fmla="*/ 391 h 509"/>
                  <a:gd name="T8" fmla="*/ 105 w 512"/>
                  <a:gd name="T9" fmla="*/ 352 h 509"/>
                  <a:gd name="T10" fmla="*/ 79 w 512"/>
                  <a:gd name="T11" fmla="*/ 324 h 509"/>
                  <a:gd name="T12" fmla="*/ 44 w 512"/>
                  <a:gd name="T13" fmla="*/ 302 h 509"/>
                  <a:gd name="T14" fmla="*/ 7 w 512"/>
                  <a:gd name="T15" fmla="*/ 280 h 509"/>
                  <a:gd name="T16" fmla="*/ 2 w 512"/>
                  <a:gd name="T17" fmla="*/ 258 h 509"/>
                  <a:gd name="T18" fmla="*/ 13 w 512"/>
                  <a:gd name="T19" fmla="*/ 239 h 509"/>
                  <a:gd name="T20" fmla="*/ 29 w 512"/>
                  <a:gd name="T21" fmla="*/ 220 h 509"/>
                  <a:gd name="T22" fmla="*/ 43 w 512"/>
                  <a:gd name="T23" fmla="*/ 201 h 509"/>
                  <a:gd name="T24" fmla="*/ 65 w 512"/>
                  <a:gd name="T25" fmla="*/ 184 h 509"/>
                  <a:gd name="T26" fmla="*/ 100 w 512"/>
                  <a:gd name="T27" fmla="*/ 191 h 509"/>
                  <a:gd name="T28" fmla="*/ 124 w 512"/>
                  <a:gd name="T29" fmla="*/ 210 h 509"/>
                  <a:gd name="T30" fmla="*/ 150 w 512"/>
                  <a:gd name="T31" fmla="*/ 233 h 509"/>
                  <a:gd name="T32" fmla="*/ 179 w 512"/>
                  <a:gd name="T33" fmla="*/ 232 h 509"/>
                  <a:gd name="T34" fmla="*/ 207 w 512"/>
                  <a:gd name="T35" fmla="*/ 223 h 509"/>
                  <a:gd name="T36" fmla="*/ 230 w 512"/>
                  <a:gd name="T37" fmla="*/ 198 h 509"/>
                  <a:gd name="T38" fmla="*/ 242 w 512"/>
                  <a:gd name="T39" fmla="*/ 165 h 509"/>
                  <a:gd name="T40" fmla="*/ 226 w 512"/>
                  <a:gd name="T41" fmla="*/ 143 h 509"/>
                  <a:gd name="T42" fmla="*/ 203 w 512"/>
                  <a:gd name="T43" fmla="*/ 132 h 509"/>
                  <a:gd name="T44" fmla="*/ 176 w 512"/>
                  <a:gd name="T45" fmla="*/ 122 h 509"/>
                  <a:gd name="T46" fmla="*/ 153 w 512"/>
                  <a:gd name="T47" fmla="*/ 111 h 509"/>
                  <a:gd name="T48" fmla="*/ 142 w 512"/>
                  <a:gd name="T49" fmla="*/ 80 h 509"/>
                  <a:gd name="T50" fmla="*/ 163 w 512"/>
                  <a:gd name="T51" fmla="*/ 50 h 509"/>
                  <a:gd name="T52" fmla="*/ 187 w 512"/>
                  <a:gd name="T53" fmla="*/ 36 h 509"/>
                  <a:gd name="T54" fmla="*/ 211 w 512"/>
                  <a:gd name="T55" fmla="*/ 18 h 509"/>
                  <a:gd name="T56" fmla="*/ 243 w 512"/>
                  <a:gd name="T57" fmla="*/ 28 h 509"/>
                  <a:gd name="T58" fmla="*/ 277 w 512"/>
                  <a:gd name="T59" fmla="*/ 54 h 509"/>
                  <a:gd name="T60" fmla="*/ 314 w 512"/>
                  <a:gd name="T61" fmla="*/ 72 h 509"/>
                  <a:gd name="T62" fmla="*/ 355 w 512"/>
                  <a:gd name="T63" fmla="*/ 68 h 509"/>
                  <a:gd name="T64" fmla="*/ 382 w 512"/>
                  <a:gd name="T65" fmla="*/ 36 h 509"/>
                  <a:gd name="T66" fmla="*/ 411 w 512"/>
                  <a:gd name="T67" fmla="*/ 3 h 509"/>
                  <a:gd name="T68" fmla="*/ 453 w 512"/>
                  <a:gd name="T69" fmla="*/ 10 h 509"/>
                  <a:gd name="T70" fmla="*/ 486 w 512"/>
                  <a:gd name="T71" fmla="*/ 36 h 509"/>
                  <a:gd name="T72" fmla="*/ 489 w 512"/>
                  <a:gd name="T73" fmla="*/ 68 h 509"/>
                  <a:gd name="T74" fmla="*/ 466 w 512"/>
                  <a:gd name="T75" fmla="*/ 88 h 509"/>
                  <a:gd name="T76" fmla="*/ 437 w 512"/>
                  <a:gd name="T77" fmla="*/ 107 h 509"/>
                  <a:gd name="T78" fmla="*/ 422 w 512"/>
                  <a:gd name="T79" fmla="*/ 133 h 509"/>
                  <a:gd name="T80" fmla="*/ 419 w 512"/>
                  <a:gd name="T81" fmla="*/ 317 h 509"/>
                  <a:gd name="T82" fmla="*/ 388 w 512"/>
                  <a:gd name="T83" fmla="*/ 302 h 509"/>
                  <a:gd name="T84" fmla="*/ 364 w 512"/>
                  <a:gd name="T85" fmla="*/ 273 h 509"/>
                  <a:gd name="T86" fmla="*/ 336 w 512"/>
                  <a:gd name="T87" fmla="*/ 250 h 509"/>
                  <a:gd name="T88" fmla="*/ 299 w 512"/>
                  <a:gd name="T89" fmla="*/ 252 h 509"/>
                  <a:gd name="T90" fmla="*/ 275 w 512"/>
                  <a:gd name="T91" fmla="*/ 270 h 509"/>
                  <a:gd name="T92" fmla="*/ 255 w 512"/>
                  <a:gd name="T93" fmla="*/ 294 h 509"/>
                  <a:gd name="T94" fmla="*/ 242 w 512"/>
                  <a:gd name="T95" fmla="*/ 323 h 509"/>
                  <a:gd name="T96" fmla="*/ 241 w 512"/>
                  <a:gd name="T97" fmla="*/ 353 h 509"/>
                  <a:gd name="T98" fmla="*/ 257 w 512"/>
                  <a:gd name="T99" fmla="*/ 364 h 509"/>
                  <a:gd name="T100" fmla="*/ 279 w 512"/>
                  <a:gd name="T101" fmla="*/ 368 h 509"/>
                  <a:gd name="T102" fmla="*/ 304 w 512"/>
                  <a:gd name="T103" fmla="*/ 370 h 509"/>
                  <a:gd name="T104" fmla="*/ 330 w 512"/>
                  <a:gd name="T105" fmla="*/ 376 h 509"/>
                  <a:gd name="T106" fmla="*/ 353 w 512"/>
                  <a:gd name="T107" fmla="*/ 407 h 509"/>
                  <a:gd name="T108" fmla="*/ 352 w 512"/>
                  <a:gd name="T109" fmla="*/ 443 h 509"/>
                  <a:gd name="T110" fmla="*/ 334 w 512"/>
                  <a:gd name="T111" fmla="*/ 462 h 509"/>
                  <a:gd name="T112" fmla="*/ 311 w 512"/>
                  <a:gd name="T113" fmla="*/ 479 h 509"/>
                  <a:gd name="T114" fmla="*/ 278 w 512"/>
                  <a:gd name="T115" fmla="*/ 465 h 509"/>
                  <a:gd name="T116" fmla="*/ 241 w 512"/>
                  <a:gd name="T117" fmla="*/ 445 h 509"/>
                  <a:gd name="T118" fmla="*/ 202 w 512"/>
                  <a:gd name="T119" fmla="*/ 432 h 509"/>
                  <a:gd name="T120" fmla="*/ 98 w 512"/>
                  <a:gd name="T121"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2" h="509">
                    <a:moveTo>
                      <a:pt x="98" y="508"/>
                    </a:moveTo>
                    <a:lnTo>
                      <a:pt x="86" y="504"/>
                    </a:lnTo>
                    <a:lnTo>
                      <a:pt x="76" y="498"/>
                    </a:lnTo>
                    <a:lnTo>
                      <a:pt x="67" y="492"/>
                    </a:lnTo>
                    <a:lnTo>
                      <a:pt x="60" y="483"/>
                    </a:lnTo>
                    <a:lnTo>
                      <a:pt x="53" y="474"/>
                    </a:lnTo>
                    <a:lnTo>
                      <a:pt x="49" y="463"/>
                    </a:lnTo>
                    <a:lnTo>
                      <a:pt x="45" y="451"/>
                    </a:lnTo>
                    <a:lnTo>
                      <a:pt x="43" y="439"/>
                    </a:lnTo>
                    <a:lnTo>
                      <a:pt x="49" y="432"/>
                    </a:lnTo>
                    <a:lnTo>
                      <a:pt x="58" y="425"/>
                    </a:lnTo>
                    <a:lnTo>
                      <a:pt x="68" y="418"/>
                    </a:lnTo>
                    <a:lnTo>
                      <a:pt x="78" y="413"/>
                    </a:lnTo>
                    <a:lnTo>
                      <a:pt x="88" y="407"/>
                    </a:lnTo>
                    <a:lnTo>
                      <a:pt x="98" y="399"/>
                    </a:lnTo>
                    <a:lnTo>
                      <a:pt x="106" y="391"/>
                    </a:lnTo>
                    <a:lnTo>
                      <a:pt x="113" y="380"/>
                    </a:lnTo>
                    <a:lnTo>
                      <a:pt x="112" y="370"/>
                    </a:lnTo>
                    <a:lnTo>
                      <a:pt x="109" y="360"/>
                    </a:lnTo>
                    <a:lnTo>
                      <a:pt x="105" y="352"/>
                    </a:lnTo>
                    <a:lnTo>
                      <a:pt x="100" y="344"/>
                    </a:lnTo>
                    <a:lnTo>
                      <a:pt x="93" y="337"/>
                    </a:lnTo>
                    <a:lnTo>
                      <a:pt x="87" y="330"/>
                    </a:lnTo>
                    <a:lnTo>
                      <a:pt x="79" y="324"/>
                    </a:lnTo>
                    <a:lnTo>
                      <a:pt x="71" y="318"/>
                    </a:lnTo>
                    <a:lnTo>
                      <a:pt x="62" y="313"/>
                    </a:lnTo>
                    <a:lnTo>
                      <a:pt x="53" y="308"/>
                    </a:lnTo>
                    <a:lnTo>
                      <a:pt x="44" y="302"/>
                    </a:lnTo>
                    <a:lnTo>
                      <a:pt x="35" y="297"/>
                    </a:lnTo>
                    <a:lnTo>
                      <a:pt x="25" y="291"/>
                    </a:lnTo>
                    <a:lnTo>
                      <a:pt x="17" y="286"/>
                    </a:lnTo>
                    <a:lnTo>
                      <a:pt x="7" y="280"/>
                    </a:lnTo>
                    <a:lnTo>
                      <a:pt x="0" y="273"/>
                    </a:lnTo>
                    <a:lnTo>
                      <a:pt x="0" y="268"/>
                    </a:lnTo>
                    <a:lnTo>
                      <a:pt x="0" y="263"/>
                    </a:lnTo>
                    <a:lnTo>
                      <a:pt x="2" y="258"/>
                    </a:lnTo>
                    <a:lnTo>
                      <a:pt x="4" y="253"/>
                    </a:lnTo>
                    <a:lnTo>
                      <a:pt x="7" y="248"/>
                    </a:lnTo>
                    <a:lnTo>
                      <a:pt x="10" y="244"/>
                    </a:lnTo>
                    <a:lnTo>
                      <a:pt x="13" y="239"/>
                    </a:lnTo>
                    <a:lnTo>
                      <a:pt x="17" y="234"/>
                    </a:lnTo>
                    <a:lnTo>
                      <a:pt x="20" y="230"/>
                    </a:lnTo>
                    <a:lnTo>
                      <a:pt x="24" y="225"/>
                    </a:lnTo>
                    <a:lnTo>
                      <a:pt x="29" y="220"/>
                    </a:lnTo>
                    <a:lnTo>
                      <a:pt x="32" y="216"/>
                    </a:lnTo>
                    <a:lnTo>
                      <a:pt x="37" y="210"/>
                    </a:lnTo>
                    <a:lnTo>
                      <a:pt x="40" y="205"/>
                    </a:lnTo>
                    <a:lnTo>
                      <a:pt x="43" y="201"/>
                    </a:lnTo>
                    <a:lnTo>
                      <a:pt x="46" y="195"/>
                    </a:lnTo>
                    <a:lnTo>
                      <a:pt x="51" y="190"/>
                    </a:lnTo>
                    <a:lnTo>
                      <a:pt x="58" y="186"/>
                    </a:lnTo>
                    <a:lnTo>
                      <a:pt x="65" y="184"/>
                    </a:lnTo>
                    <a:lnTo>
                      <a:pt x="73" y="184"/>
                    </a:lnTo>
                    <a:lnTo>
                      <a:pt x="82" y="186"/>
                    </a:lnTo>
                    <a:lnTo>
                      <a:pt x="91" y="187"/>
                    </a:lnTo>
                    <a:lnTo>
                      <a:pt x="100" y="191"/>
                    </a:lnTo>
                    <a:lnTo>
                      <a:pt x="109" y="195"/>
                    </a:lnTo>
                    <a:lnTo>
                      <a:pt x="114" y="199"/>
                    </a:lnTo>
                    <a:lnTo>
                      <a:pt x="120" y="205"/>
                    </a:lnTo>
                    <a:lnTo>
                      <a:pt x="124" y="210"/>
                    </a:lnTo>
                    <a:lnTo>
                      <a:pt x="130" y="216"/>
                    </a:lnTo>
                    <a:lnTo>
                      <a:pt x="136" y="222"/>
                    </a:lnTo>
                    <a:lnTo>
                      <a:pt x="143" y="228"/>
                    </a:lnTo>
                    <a:lnTo>
                      <a:pt x="150" y="233"/>
                    </a:lnTo>
                    <a:lnTo>
                      <a:pt x="160" y="237"/>
                    </a:lnTo>
                    <a:lnTo>
                      <a:pt x="166" y="236"/>
                    </a:lnTo>
                    <a:lnTo>
                      <a:pt x="173" y="234"/>
                    </a:lnTo>
                    <a:lnTo>
                      <a:pt x="179" y="232"/>
                    </a:lnTo>
                    <a:lnTo>
                      <a:pt x="186" y="230"/>
                    </a:lnTo>
                    <a:lnTo>
                      <a:pt x="193" y="228"/>
                    </a:lnTo>
                    <a:lnTo>
                      <a:pt x="200" y="225"/>
                    </a:lnTo>
                    <a:lnTo>
                      <a:pt x="207" y="223"/>
                    </a:lnTo>
                    <a:lnTo>
                      <a:pt x="215" y="220"/>
                    </a:lnTo>
                    <a:lnTo>
                      <a:pt x="218" y="213"/>
                    </a:lnTo>
                    <a:lnTo>
                      <a:pt x="224" y="205"/>
                    </a:lnTo>
                    <a:lnTo>
                      <a:pt x="230" y="198"/>
                    </a:lnTo>
                    <a:lnTo>
                      <a:pt x="235" y="190"/>
                    </a:lnTo>
                    <a:lnTo>
                      <a:pt x="239" y="182"/>
                    </a:lnTo>
                    <a:lnTo>
                      <a:pt x="242" y="174"/>
                    </a:lnTo>
                    <a:lnTo>
                      <a:pt x="242" y="165"/>
                    </a:lnTo>
                    <a:lnTo>
                      <a:pt x="238" y="156"/>
                    </a:lnTo>
                    <a:lnTo>
                      <a:pt x="235" y="151"/>
                    </a:lnTo>
                    <a:lnTo>
                      <a:pt x="230" y="147"/>
                    </a:lnTo>
                    <a:lnTo>
                      <a:pt x="226" y="143"/>
                    </a:lnTo>
                    <a:lnTo>
                      <a:pt x="220" y="140"/>
                    </a:lnTo>
                    <a:lnTo>
                      <a:pt x="215" y="136"/>
                    </a:lnTo>
                    <a:lnTo>
                      <a:pt x="209" y="134"/>
                    </a:lnTo>
                    <a:lnTo>
                      <a:pt x="203" y="132"/>
                    </a:lnTo>
                    <a:lnTo>
                      <a:pt x="196" y="129"/>
                    </a:lnTo>
                    <a:lnTo>
                      <a:pt x="189" y="127"/>
                    </a:lnTo>
                    <a:lnTo>
                      <a:pt x="183" y="125"/>
                    </a:lnTo>
                    <a:lnTo>
                      <a:pt x="176" y="122"/>
                    </a:lnTo>
                    <a:lnTo>
                      <a:pt x="170" y="121"/>
                    </a:lnTo>
                    <a:lnTo>
                      <a:pt x="164" y="117"/>
                    </a:lnTo>
                    <a:lnTo>
                      <a:pt x="158" y="114"/>
                    </a:lnTo>
                    <a:lnTo>
                      <a:pt x="153" y="111"/>
                    </a:lnTo>
                    <a:lnTo>
                      <a:pt x="148" y="106"/>
                    </a:lnTo>
                    <a:lnTo>
                      <a:pt x="143" y="98"/>
                    </a:lnTo>
                    <a:lnTo>
                      <a:pt x="142" y="90"/>
                    </a:lnTo>
                    <a:lnTo>
                      <a:pt x="142" y="80"/>
                    </a:lnTo>
                    <a:lnTo>
                      <a:pt x="145" y="72"/>
                    </a:lnTo>
                    <a:lnTo>
                      <a:pt x="149" y="64"/>
                    </a:lnTo>
                    <a:lnTo>
                      <a:pt x="156" y="57"/>
                    </a:lnTo>
                    <a:lnTo>
                      <a:pt x="163" y="50"/>
                    </a:lnTo>
                    <a:lnTo>
                      <a:pt x="172" y="46"/>
                    </a:lnTo>
                    <a:lnTo>
                      <a:pt x="177" y="43"/>
                    </a:lnTo>
                    <a:lnTo>
                      <a:pt x="183" y="39"/>
                    </a:lnTo>
                    <a:lnTo>
                      <a:pt x="187" y="36"/>
                    </a:lnTo>
                    <a:lnTo>
                      <a:pt x="193" y="31"/>
                    </a:lnTo>
                    <a:lnTo>
                      <a:pt x="199" y="27"/>
                    </a:lnTo>
                    <a:lnTo>
                      <a:pt x="205" y="23"/>
                    </a:lnTo>
                    <a:lnTo>
                      <a:pt x="211" y="18"/>
                    </a:lnTo>
                    <a:lnTo>
                      <a:pt x="218" y="14"/>
                    </a:lnTo>
                    <a:lnTo>
                      <a:pt x="226" y="18"/>
                    </a:lnTo>
                    <a:lnTo>
                      <a:pt x="235" y="22"/>
                    </a:lnTo>
                    <a:lnTo>
                      <a:pt x="243" y="28"/>
                    </a:lnTo>
                    <a:lnTo>
                      <a:pt x="251" y="34"/>
                    </a:lnTo>
                    <a:lnTo>
                      <a:pt x="259" y="40"/>
                    </a:lnTo>
                    <a:lnTo>
                      <a:pt x="267" y="47"/>
                    </a:lnTo>
                    <a:lnTo>
                      <a:pt x="277" y="54"/>
                    </a:lnTo>
                    <a:lnTo>
                      <a:pt x="286" y="60"/>
                    </a:lnTo>
                    <a:lnTo>
                      <a:pt x="294" y="65"/>
                    </a:lnTo>
                    <a:lnTo>
                      <a:pt x="304" y="69"/>
                    </a:lnTo>
                    <a:lnTo>
                      <a:pt x="314" y="72"/>
                    </a:lnTo>
                    <a:lnTo>
                      <a:pt x="324" y="75"/>
                    </a:lnTo>
                    <a:lnTo>
                      <a:pt x="334" y="74"/>
                    </a:lnTo>
                    <a:lnTo>
                      <a:pt x="344" y="72"/>
                    </a:lnTo>
                    <a:lnTo>
                      <a:pt x="355" y="68"/>
                    </a:lnTo>
                    <a:lnTo>
                      <a:pt x="367" y="60"/>
                    </a:lnTo>
                    <a:lnTo>
                      <a:pt x="373" y="54"/>
                    </a:lnTo>
                    <a:lnTo>
                      <a:pt x="378" y="46"/>
                    </a:lnTo>
                    <a:lnTo>
                      <a:pt x="382" y="36"/>
                    </a:lnTo>
                    <a:lnTo>
                      <a:pt x="387" y="27"/>
                    </a:lnTo>
                    <a:lnTo>
                      <a:pt x="393" y="18"/>
                    </a:lnTo>
                    <a:lnTo>
                      <a:pt x="401" y="10"/>
                    </a:lnTo>
                    <a:lnTo>
                      <a:pt x="411" y="3"/>
                    </a:lnTo>
                    <a:lnTo>
                      <a:pt x="422" y="0"/>
                    </a:lnTo>
                    <a:lnTo>
                      <a:pt x="432" y="3"/>
                    </a:lnTo>
                    <a:lnTo>
                      <a:pt x="442" y="6"/>
                    </a:lnTo>
                    <a:lnTo>
                      <a:pt x="453" y="10"/>
                    </a:lnTo>
                    <a:lnTo>
                      <a:pt x="463" y="15"/>
                    </a:lnTo>
                    <a:lnTo>
                      <a:pt x="472" y="21"/>
                    </a:lnTo>
                    <a:lnTo>
                      <a:pt x="479" y="28"/>
                    </a:lnTo>
                    <a:lnTo>
                      <a:pt x="486" y="36"/>
                    </a:lnTo>
                    <a:lnTo>
                      <a:pt x="492" y="46"/>
                    </a:lnTo>
                    <a:lnTo>
                      <a:pt x="493" y="54"/>
                    </a:lnTo>
                    <a:lnTo>
                      <a:pt x="492" y="61"/>
                    </a:lnTo>
                    <a:lnTo>
                      <a:pt x="489" y="68"/>
                    </a:lnTo>
                    <a:lnTo>
                      <a:pt x="485" y="73"/>
                    </a:lnTo>
                    <a:lnTo>
                      <a:pt x="479" y="79"/>
                    </a:lnTo>
                    <a:lnTo>
                      <a:pt x="473" y="83"/>
                    </a:lnTo>
                    <a:lnTo>
                      <a:pt x="466" y="88"/>
                    </a:lnTo>
                    <a:lnTo>
                      <a:pt x="458" y="93"/>
                    </a:lnTo>
                    <a:lnTo>
                      <a:pt x="451" y="97"/>
                    </a:lnTo>
                    <a:lnTo>
                      <a:pt x="443" y="101"/>
                    </a:lnTo>
                    <a:lnTo>
                      <a:pt x="437" y="107"/>
                    </a:lnTo>
                    <a:lnTo>
                      <a:pt x="431" y="112"/>
                    </a:lnTo>
                    <a:lnTo>
                      <a:pt x="427" y="118"/>
                    </a:lnTo>
                    <a:lnTo>
                      <a:pt x="423" y="125"/>
                    </a:lnTo>
                    <a:lnTo>
                      <a:pt x="422" y="133"/>
                    </a:lnTo>
                    <a:lnTo>
                      <a:pt x="422" y="142"/>
                    </a:lnTo>
                    <a:lnTo>
                      <a:pt x="511" y="227"/>
                    </a:lnTo>
                    <a:lnTo>
                      <a:pt x="429" y="316"/>
                    </a:lnTo>
                    <a:lnTo>
                      <a:pt x="419" y="317"/>
                    </a:lnTo>
                    <a:lnTo>
                      <a:pt x="411" y="315"/>
                    </a:lnTo>
                    <a:lnTo>
                      <a:pt x="402" y="312"/>
                    </a:lnTo>
                    <a:lnTo>
                      <a:pt x="395" y="308"/>
                    </a:lnTo>
                    <a:lnTo>
                      <a:pt x="388" y="302"/>
                    </a:lnTo>
                    <a:lnTo>
                      <a:pt x="382" y="295"/>
                    </a:lnTo>
                    <a:lnTo>
                      <a:pt x="376" y="288"/>
                    </a:lnTo>
                    <a:lnTo>
                      <a:pt x="370" y="281"/>
                    </a:lnTo>
                    <a:lnTo>
                      <a:pt x="364" y="273"/>
                    </a:lnTo>
                    <a:lnTo>
                      <a:pt x="358" y="266"/>
                    </a:lnTo>
                    <a:lnTo>
                      <a:pt x="351" y="260"/>
                    </a:lnTo>
                    <a:lnTo>
                      <a:pt x="344" y="255"/>
                    </a:lnTo>
                    <a:lnTo>
                      <a:pt x="336" y="250"/>
                    </a:lnTo>
                    <a:lnTo>
                      <a:pt x="327" y="248"/>
                    </a:lnTo>
                    <a:lnTo>
                      <a:pt x="317" y="247"/>
                    </a:lnTo>
                    <a:lnTo>
                      <a:pt x="305" y="248"/>
                    </a:lnTo>
                    <a:lnTo>
                      <a:pt x="299" y="252"/>
                    </a:lnTo>
                    <a:lnTo>
                      <a:pt x="293" y="255"/>
                    </a:lnTo>
                    <a:lnTo>
                      <a:pt x="287" y="260"/>
                    </a:lnTo>
                    <a:lnTo>
                      <a:pt x="281" y="265"/>
                    </a:lnTo>
                    <a:lnTo>
                      <a:pt x="275" y="270"/>
                    </a:lnTo>
                    <a:lnTo>
                      <a:pt x="270" y="275"/>
                    </a:lnTo>
                    <a:lnTo>
                      <a:pt x="265" y="281"/>
                    </a:lnTo>
                    <a:lnTo>
                      <a:pt x="260" y="288"/>
                    </a:lnTo>
                    <a:lnTo>
                      <a:pt x="255" y="294"/>
                    </a:lnTo>
                    <a:lnTo>
                      <a:pt x="251" y="300"/>
                    </a:lnTo>
                    <a:lnTo>
                      <a:pt x="247" y="308"/>
                    </a:lnTo>
                    <a:lnTo>
                      <a:pt x="244" y="315"/>
                    </a:lnTo>
                    <a:lnTo>
                      <a:pt x="242" y="323"/>
                    </a:lnTo>
                    <a:lnTo>
                      <a:pt x="239" y="331"/>
                    </a:lnTo>
                    <a:lnTo>
                      <a:pt x="238" y="339"/>
                    </a:lnTo>
                    <a:lnTo>
                      <a:pt x="238" y="348"/>
                    </a:lnTo>
                    <a:lnTo>
                      <a:pt x="241" y="353"/>
                    </a:lnTo>
                    <a:lnTo>
                      <a:pt x="244" y="356"/>
                    </a:lnTo>
                    <a:lnTo>
                      <a:pt x="248" y="360"/>
                    </a:lnTo>
                    <a:lnTo>
                      <a:pt x="252" y="362"/>
                    </a:lnTo>
                    <a:lnTo>
                      <a:pt x="257" y="364"/>
                    </a:lnTo>
                    <a:lnTo>
                      <a:pt x="262" y="366"/>
                    </a:lnTo>
                    <a:lnTo>
                      <a:pt x="267" y="367"/>
                    </a:lnTo>
                    <a:lnTo>
                      <a:pt x="274" y="368"/>
                    </a:lnTo>
                    <a:lnTo>
                      <a:pt x="279" y="368"/>
                    </a:lnTo>
                    <a:lnTo>
                      <a:pt x="285" y="369"/>
                    </a:lnTo>
                    <a:lnTo>
                      <a:pt x="292" y="370"/>
                    </a:lnTo>
                    <a:lnTo>
                      <a:pt x="298" y="370"/>
                    </a:lnTo>
                    <a:lnTo>
                      <a:pt x="304" y="370"/>
                    </a:lnTo>
                    <a:lnTo>
                      <a:pt x="309" y="371"/>
                    </a:lnTo>
                    <a:lnTo>
                      <a:pt x="315" y="371"/>
                    </a:lnTo>
                    <a:lnTo>
                      <a:pt x="320" y="373"/>
                    </a:lnTo>
                    <a:lnTo>
                      <a:pt x="330" y="376"/>
                    </a:lnTo>
                    <a:lnTo>
                      <a:pt x="337" y="382"/>
                    </a:lnTo>
                    <a:lnTo>
                      <a:pt x="344" y="389"/>
                    </a:lnTo>
                    <a:lnTo>
                      <a:pt x="349" y="398"/>
                    </a:lnTo>
                    <a:lnTo>
                      <a:pt x="353" y="407"/>
                    </a:lnTo>
                    <a:lnTo>
                      <a:pt x="355" y="417"/>
                    </a:lnTo>
                    <a:lnTo>
                      <a:pt x="356" y="427"/>
                    </a:lnTo>
                    <a:lnTo>
                      <a:pt x="355" y="436"/>
                    </a:lnTo>
                    <a:lnTo>
                      <a:pt x="352" y="443"/>
                    </a:lnTo>
                    <a:lnTo>
                      <a:pt x="348" y="448"/>
                    </a:lnTo>
                    <a:lnTo>
                      <a:pt x="343" y="453"/>
                    </a:lnTo>
                    <a:lnTo>
                      <a:pt x="339" y="458"/>
                    </a:lnTo>
                    <a:lnTo>
                      <a:pt x="334" y="462"/>
                    </a:lnTo>
                    <a:lnTo>
                      <a:pt x="330" y="468"/>
                    </a:lnTo>
                    <a:lnTo>
                      <a:pt x="324" y="473"/>
                    </a:lnTo>
                    <a:lnTo>
                      <a:pt x="320" y="479"/>
                    </a:lnTo>
                    <a:lnTo>
                      <a:pt x="311" y="479"/>
                    </a:lnTo>
                    <a:lnTo>
                      <a:pt x="304" y="477"/>
                    </a:lnTo>
                    <a:lnTo>
                      <a:pt x="295" y="474"/>
                    </a:lnTo>
                    <a:lnTo>
                      <a:pt x="286" y="470"/>
                    </a:lnTo>
                    <a:lnTo>
                      <a:pt x="278" y="465"/>
                    </a:lnTo>
                    <a:lnTo>
                      <a:pt x="268" y="461"/>
                    </a:lnTo>
                    <a:lnTo>
                      <a:pt x="259" y="455"/>
                    </a:lnTo>
                    <a:lnTo>
                      <a:pt x="250" y="450"/>
                    </a:lnTo>
                    <a:lnTo>
                      <a:pt x="241" y="445"/>
                    </a:lnTo>
                    <a:lnTo>
                      <a:pt x="231" y="441"/>
                    </a:lnTo>
                    <a:lnTo>
                      <a:pt x="222" y="437"/>
                    </a:lnTo>
                    <a:lnTo>
                      <a:pt x="211" y="435"/>
                    </a:lnTo>
                    <a:lnTo>
                      <a:pt x="202" y="432"/>
                    </a:lnTo>
                    <a:lnTo>
                      <a:pt x="193" y="432"/>
                    </a:lnTo>
                    <a:lnTo>
                      <a:pt x="182" y="433"/>
                    </a:lnTo>
                    <a:lnTo>
                      <a:pt x="172" y="436"/>
                    </a:lnTo>
                    <a:lnTo>
                      <a:pt x="98" y="508"/>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2" name="Freeform 9"/>
              <p:cNvSpPr>
                <a:spLocks/>
              </p:cNvSpPr>
              <p:nvPr/>
            </p:nvSpPr>
            <p:spPr bwMode="grayWhite">
              <a:xfrm>
                <a:off x="741489" y="3732594"/>
                <a:ext cx="803275" cy="746125"/>
              </a:xfrm>
              <a:custGeom>
                <a:avLst/>
                <a:gdLst>
                  <a:gd name="T0" fmla="*/ 229 w 506"/>
                  <a:gd name="T1" fmla="*/ 453 h 470"/>
                  <a:gd name="T2" fmla="*/ 200 w 506"/>
                  <a:gd name="T3" fmla="*/ 429 h 470"/>
                  <a:gd name="T4" fmla="*/ 175 w 506"/>
                  <a:gd name="T5" fmla="*/ 402 h 470"/>
                  <a:gd name="T6" fmla="*/ 158 w 506"/>
                  <a:gd name="T7" fmla="*/ 368 h 470"/>
                  <a:gd name="T8" fmla="*/ 241 w 506"/>
                  <a:gd name="T9" fmla="*/ 275 h 470"/>
                  <a:gd name="T10" fmla="*/ 224 w 506"/>
                  <a:gd name="T11" fmla="*/ 248 h 470"/>
                  <a:gd name="T12" fmla="*/ 198 w 506"/>
                  <a:gd name="T13" fmla="*/ 228 h 470"/>
                  <a:gd name="T14" fmla="*/ 166 w 506"/>
                  <a:gd name="T15" fmla="*/ 214 h 470"/>
                  <a:gd name="T16" fmla="*/ 139 w 506"/>
                  <a:gd name="T17" fmla="*/ 217 h 470"/>
                  <a:gd name="T18" fmla="*/ 128 w 506"/>
                  <a:gd name="T19" fmla="*/ 238 h 470"/>
                  <a:gd name="T20" fmla="*/ 120 w 506"/>
                  <a:gd name="T21" fmla="*/ 262 h 470"/>
                  <a:gd name="T22" fmla="*/ 104 w 506"/>
                  <a:gd name="T23" fmla="*/ 283 h 470"/>
                  <a:gd name="T24" fmla="*/ 77 w 506"/>
                  <a:gd name="T25" fmla="*/ 291 h 470"/>
                  <a:gd name="T26" fmla="*/ 53 w 506"/>
                  <a:gd name="T27" fmla="*/ 288 h 470"/>
                  <a:gd name="T28" fmla="*/ 31 w 506"/>
                  <a:gd name="T29" fmla="*/ 275 h 470"/>
                  <a:gd name="T30" fmla="*/ 12 w 506"/>
                  <a:gd name="T31" fmla="*/ 257 h 470"/>
                  <a:gd name="T32" fmla="*/ 61 w 506"/>
                  <a:gd name="T33" fmla="*/ 109 h 470"/>
                  <a:gd name="T34" fmla="*/ 24 w 506"/>
                  <a:gd name="T35" fmla="*/ 85 h 470"/>
                  <a:gd name="T36" fmla="*/ 0 w 506"/>
                  <a:gd name="T37" fmla="*/ 53 h 470"/>
                  <a:gd name="T38" fmla="*/ 19 w 506"/>
                  <a:gd name="T39" fmla="*/ 22 h 470"/>
                  <a:gd name="T40" fmla="*/ 54 w 506"/>
                  <a:gd name="T41" fmla="*/ 0 h 470"/>
                  <a:gd name="T42" fmla="*/ 82 w 506"/>
                  <a:gd name="T43" fmla="*/ 6 h 470"/>
                  <a:gd name="T44" fmla="*/ 103 w 506"/>
                  <a:gd name="T45" fmla="*/ 29 h 470"/>
                  <a:gd name="T46" fmla="*/ 132 w 506"/>
                  <a:gd name="T47" fmla="*/ 57 h 470"/>
                  <a:gd name="T48" fmla="*/ 175 w 506"/>
                  <a:gd name="T49" fmla="*/ 64 h 470"/>
                  <a:gd name="T50" fmla="*/ 215 w 506"/>
                  <a:gd name="T51" fmla="*/ 43 h 470"/>
                  <a:gd name="T52" fmla="*/ 243 w 506"/>
                  <a:gd name="T53" fmla="*/ 16 h 470"/>
                  <a:gd name="T54" fmla="*/ 265 w 506"/>
                  <a:gd name="T55" fmla="*/ 22 h 470"/>
                  <a:gd name="T56" fmla="*/ 284 w 506"/>
                  <a:gd name="T57" fmla="*/ 34 h 470"/>
                  <a:gd name="T58" fmla="*/ 301 w 506"/>
                  <a:gd name="T59" fmla="*/ 52 h 470"/>
                  <a:gd name="T60" fmla="*/ 318 w 506"/>
                  <a:gd name="T61" fmla="*/ 72 h 470"/>
                  <a:gd name="T62" fmla="*/ 314 w 506"/>
                  <a:gd name="T63" fmla="*/ 98 h 470"/>
                  <a:gd name="T64" fmla="*/ 296 w 506"/>
                  <a:gd name="T65" fmla="*/ 115 h 470"/>
                  <a:gd name="T66" fmla="*/ 278 w 506"/>
                  <a:gd name="T67" fmla="*/ 123 h 470"/>
                  <a:gd name="T68" fmla="*/ 260 w 506"/>
                  <a:gd name="T69" fmla="*/ 130 h 470"/>
                  <a:gd name="T70" fmla="*/ 249 w 506"/>
                  <a:gd name="T71" fmla="*/ 152 h 470"/>
                  <a:gd name="T72" fmla="*/ 257 w 506"/>
                  <a:gd name="T73" fmla="*/ 180 h 470"/>
                  <a:gd name="T74" fmla="*/ 288 w 506"/>
                  <a:gd name="T75" fmla="*/ 210 h 470"/>
                  <a:gd name="T76" fmla="*/ 321 w 506"/>
                  <a:gd name="T77" fmla="*/ 231 h 470"/>
                  <a:gd name="T78" fmla="*/ 339 w 506"/>
                  <a:gd name="T79" fmla="*/ 231 h 470"/>
                  <a:gd name="T80" fmla="*/ 358 w 506"/>
                  <a:gd name="T81" fmla="*/ 228 h 470"/>
                  <a:gd name="T82" fmla="*/ 377 w 506"/>
                  <a:gd name="T83" fmla="*/ 200 h 470"/>
                  <a:gd name="T84" fmla="*/ 385 w 506"/>
                  <a:gd name="T85" fmla="*/ 171 h 470"/>
                  <a:gd name="T86" fmla="*/ 404 w 506"/>
                  <a:gd name="T87" fmla="*/ 158 h 470"/>
                  <a:gd name="T88" fmla="*/ 497 w 506"/>
                  <a:gd name="T89" fmla="*/ 213 h 470"/>
                  <a:gd name="T90" fmla="*/ 482 w 506"/>
                  <a:gd name="T91" fmla="*/ 238 h 470"/>
                  <a:gd name="T92" fmla="*/ 458 w 506"/>
                  <a:gd name="T93" fmla="*/ 259 h 470"/>
                  <a:gd name="T94" fmla="*/ 438 w 506"/>
                  <a:gd name="T95" fmla="*/ 282 h 470"/>
                  <a:gd name="T96" fmla="*/ 434 w 506"/>
                  <a:gd name="T97" fmla="*/ 313 h 470"/>
                  <a:gd name="T98" fmla="*/ 467 w 506"/>
                  <a:gd name="T99" fmla="*/ 339 h 470"/>
                  <a:gd name="T100" fmla="*/ 505 w 506"/>
                  <a:gd name="T101" fmla="*/ 362 h 470"/>
                  <a:gd name="T102" fmla="*/ 329 w 506"/>
                  <a:gd name="T103" fmla="*/ 370 h 470"/>
                  <a:gd name="T104" fmla="*/ 306 w 506"/>
                  <a:gd name="T105" fmla="*/ 395 h 470"/>
                  <a:gd name="T106" fmla="*/ 287 w 506"/>
                  <a:gd name="T107" fmla="*/ 423 h 470"/>
                  <a:gd name="T108" fmla="*/ 267 w 506"/>
                  <a:gd name="T109" fmla="*/ 45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6" h="470">
                    <a:moveTo>
                      <a:pt x="252" y="469"/>
                    </a:moveTo>
                    <a:lnTo>
                      <a:pt x="245" y="463"/>
                    </a:lnTo>
                    <a:lnTo>
                      <a:pt x="237" y="458"/>
                    </a:lnTo>
                    <a:lnTo>
                      <a:pt x="229" y="453"/>
                    </a:lnTo>
                    <a:lnTo>
                      <a:pt x="221" y="447"/>
                    </a:lnTo>
                    <a:lnTo>
                      <a:pt x="214" y="441"/>
                    </a:lnTo>
                    <a:lnTo>
                      <a:pt x="207" y="435"/>
                    </a:lnTo>
                    <a:lnTo>
                      <a:pt x="200" y="429"/>
                    </a:lnTo>
                    <a:lnTo>
                      <a:pt x="193" y="423"/>
                    </a:lnTo>
                    <a:lnTo>
                      <a:pt x="187" y="416"/>
                    </a:lnTo>
                    <a:lnTo>
                      <a:pt x="181" y="409"/>
                    </a:lnTo>
                    <a:lnTo>
                      <a:pt x="175" y="402"/>
                    </a:lnTo>
                    <a:lnTo>
                      <a:pt x="171" y="394"/>
                    </a:lnTo>
                    <a:lnTo>
                      <a:pt x="166" y="386"/>
                    </a:lnTo>
                    <a:lnTo>
                      <a:pt x="162" y="377"/>
                    </a:lnTo>
                    <a:lnTo>
                      <a:pt x="158" y="368"/>
                    </a:lnTo>
                    <a:lnTo>
                      <a:pt x="156" y="359"/>
                    </a:lnTo>
                    <a:lnTo>
                      <a:pt x="245" y="290"/>
                    </a:lnTo>
                    <a:lnTo>
                      <a:pt x="242" y="282"/>
                    </a:lnTo>
                    <a:lnTo>
                      <a:pt x="241" y="275"/>
                    </a:lnTo>
                    <a:lnTo>
                      <a:pt x="237" y="267"/>
                    </a:lnTo>
                    <a:lnTo>
                      <a:pt x="233" y="261"/>
                    </a:lnTo>
                    <a:lnTo>
                      <a:pt x="229" y="254"/>
                    </a:lnTo>
                    <a:lnTo>
                      <a:pt x="224" y="248"/>
                    </a:lnTo>
                    <a:lnTo>
                      <a:pt x="218" y="242"/>
                    </a:lnTo>
                    <a:lnTo>
                      <a:pt x="212" y="237"/>
                    </a:lnTo>
                    <a:lnTo>
                      <a:pt x="205" y="232"/>
                    </a:lnTo>
                    <a:lnTo>
                      <a:pt x="198" y="228"/>
                    </a:lnTo>
                    <a:lnTo>
                      <a:pt x="191" y="223"/>
                    </a:lnTo>
                    <a:lnTo>
                      <a:pt x="183" y="219"/>
                    </a:lnTo>
                    <a:lnTo>
                      <a:pt x="175" y="216"/>
                    </a:lnTo>
                    <a:lnTo>
                      <a:pt x="166" y="214"/>
                    </a:lnTo>
                    <a:lnTo>
                      <a:pt x="158" y="212"/>
                    </a:lnTo>
                    <a:lnTo>
                      <a:pt x="150" y="210"/>
                    </a:lnTo>
                    <a:lnTo>
                      <a:pt x="144" y="213"/>
                    </a:lnTo>
                    <a:lnTo>
                      <a:pt x="139" y="217"/>
                    </a:lnTo>
                    <a:lnTo>
                      <a:pt x="135" y="221"/>
                    </a:lnTo>
                    <a:lnTo>
                      <a:pt x="133" y="227"/>
                    </a:lnTo>
                    <a:lnTo>
                      <a:pt x="129" y="232"/>
                    </a:lnTo>
                    <a:lnTo>
                      <a:pt x="128" y="238"/>
                    </a:lnTo>
                    <a:lnTo>
                      <a:pt x="126" y="244"/>
                    </a:lnTo>
                    <a:lnTo>
                      <a:pt x="125" y="250"/>
                    </a:lnTo>
                    <a:lnTo>
                      <a:pt x="122" y="256"/>
                    </a:lnTo>
                    <a:lnTo>
                      <a:pt x="120" y="262"/>
                    </a:lnTo>
                    <a:lnTo>
                      <a:pt x="116" y="268"/>
                    </a:lnTo>
                    <a:lnTo>
                      <a:pt x="113" y="273"/>
                    </a:lnTo>
                    <a:lnTo>
                      <a:pt x="109" y="278"/>
                    </a:lnTo>
                    <a:lnTo>
                      <a:pt x="104" y="283"/>
                    </a:lnTo>
                    <a:lnTo>
                      <a:pt x="98" y="287"/>
                    </a:lnTo>
                    <a:lnTo>
                      <a:pt x="90" y="290"/>
                    </a:lnTo>
                    <a:lnTo>
                      <a:pt x="83" y="291"/>
                    </a:lnTo>
                    <a:lnTo>
                      <a:pt x="77" y="291"/>
                    </a:lnTo>
                    <a:lnTo>
                      <a:pt x="70" y="291"/>
                    </a:lnTo>
                    <a:lnTo>
                      <a:pt x="65" y="291"/>
                    </a:lnTo>
                    <a:lnTo>
                      <a:pt x="58" y="289"/>
                    </a:lnTo>
                    <a:lnTo>
                      <a:pt x="53" y="288"/>
                    </a:lnTo>
                    <a:lnTo>
                      <a:pt x="47" y="285"/>
                    </a:lnTo>
                    <a:lnTo>
                      <a:pt x="41" y="282"/>
                    </a:lnTo>
                    <a:lnTo>
                      <a:pt x="36" y="278"/>
                    </a:lnTo>
                    <a:lnTo>
                      <a:pt x="31" y="275"/>
                    </a:lnTo>
                    <a:lnTo>
                      <a:pt x="25" y="270"/>
                    </a:lnTo>
                    <a:lnTo>
                      <a:pt x="20" y="266"/>
                    </a:lnTo>
                    <a:lnTo>
                      <a:pt x="16" y="262"/>
                    </a:lnTo>
                    <a:lnTo>
                      <a:pt x="12" y="257"/>
                    </a:lnTo>
                    <a:lnTo>
                      <a:pt x="7" y="253"/>
                    </a:lnTo>
                    <a:lnTo>
                      <a:pt x="3" y="248"/>
                    </a:lnTo>
                    <a:lnTo>
                      <a:pt x="65" y="117"/>
                    </a:lnTo>
                    <a:lnTo>
                      <a:pt x="61" y="109"/>
                    </a:lnTo>
                    <a:lnTo>
                      <a:pt x="53" y="102"/>
                    </a:lnTo>
                    <a:lnTo>
                      <a:pt x="44" y="96"/>
                    </a:lnTo>
                    <a:lnTo>
                      <a:pt x="33" y="91"/>
                    </a:lnTo>
                    <a:lnTo>
                      <a:pt x="24" y="85"/>
                    </a:lnTo>
                    <a:lnTo>
                      <a:pt x="13" y="79"/>
                    </a:lnTo>
                    <a:lnTo>
                      <a:pt x="5" y="71"/>
                    </a:lnTo>
                    <a:lnTo>
                      <a:pt x="0" y="62"/>
                    </a:lnTo>
                    <a:lnTo>
                      <a:pt x="0" y="53"/>
                    </a:lnTo>
                    <a:lnTo>
                      <a:pt x="3" y="44"/>
                    </a:lnTo>
                    <a:lnTo>
                      <a:pt x="7" y="37"/>
                    </a:lnTo>
                    <a:lnTo>
                      <a:pt x="12" y="28"/>
                    </a:lnTo>
                    <a:lnTo>
                      <a:pt x="19" y="22"/>
                    </a:lnTo>
                    <a:lnTo>
                      <a:pt x="27" y="15"/>
                    </a:lnTo>
                    <a:lnTo>
                      <a:pt x="37" y="9"/>
                    </a:lnTo>
                    <a:lnTo>
                      <a:pt x="46" y="3"/>
                    </a:lnTo>
                    <a:lnTo>
                      <a:pt x="54" y="0"/>
                    </a:lnTo>
                    <a:lnTo>
                      <a:pt x="61" y="0"/>
                    </a:lnTo>
                    <a:lnTo>
                      <a:pt x="68" y="0"/>
                    </a:lnTo>
                    <a:lnTo>
                      <a:pt x="75" y="3"/>
                    </a:lnTo>
                    <a:lnTo>
                      <a:pt x="82" y="6"/>
                    </a:lnTo>
                    <a:lnTo>
                      <a:pt x="88" y="11"/>
                    </a:lnTo>
                    <a:lnTo>
                      <a:pt x="94" y="15"/>
                    </a:lnTo>
                    <a:lnTo>
                      <a:pt x="98" y="21"/>
                    </a:lnTo>
                    <a:lnTo>
                      <a:pt x="103" y="29"/>
                    </a:lnTo>
                    <a:lnTo>
                      <a:pt x="108" y="38"/>
                    </a:lnTo>
                    <a:lnTo>
                      <a:pt x="116" y="45"/>
                    </a:lnTo>
                    <a:lnTo>
                      <a:pt x="123" y="52"/>
                    </a:lnTo>
                    <a:lnTo>
                      <a:pt x="132" y="57"/>
                    </a:lnTo>
                    <a:lnTo>
                      <a:pt x="141" y="62"/>
                    </a:lnTo>
                    <a:lnTo>
                      <a:pt x="152" y="64"/>
                    </a:lnTo>
                    <a:lnTo>
                      <a:pt x="164" y="66"/>
                    </a:lnTo>
                    <a:lnTo>
                      <a:pt x="175" y="64"/>
                    </a:lnTo>
                    <a:lnTo>
                      <a:pt x="187" y="61"/>
                    </a:lnTo>
                    <a:lnTo>
                      <a:pt x="196" y="57"/>
                    </a:lnTo>
                    <a:lnTo>
                      <a:pt x="206" y="50"/>
                    </a:lnTo>
                    <a:lnTo>
                      <a:pt x="215" y="43"/>
                    </a:lnTo>
                    <a:lnTo>
                      <a:pt x="223" y="34"/>
                    </a:lnTo>
                    <a:lnTo>
                      <a:pt x="230" y="26"/>
                    </a:lnTo>
                    <a:lnTo>
                      <a:pt x="237" y="17"/>
                    </a:lnTo>
                    <a:lnTo>
                      <a:pt x="243" y="16"/>
                    </a:lnTo>
                    <a:lnTo>
                      <a:pt x="249" y="17"/>
                    </a:lnTo>
                    <a:lnTo>
                      <a:pt x="254" y="18"/>
                    </a:lnTo>
                    <a:lnTo>
                      <a:pt x="260" y="20"/>
                    </a:lnTo>
                    <a:lnTo>
                      <a:pt x="265" y="22"/>
                    </a:lnTo>
                    <a:lnTo>
                      <a:pt x="270" y="25"/>
                    </a:lnTo>
                    <a:lnTo>
                      <a:pt x="275" y="27"/>
                    </a:lnTo>
                    <a:lnTo>
                      <a:pt x="279" y="31"/>
                    </a:lnTo>
                    <a:lnTo>
                      <a:pt x="284" y="34"/>
                    </a:lnTo>
                    <a:lnTo>
                      <a:pt x="288" y="38"/>
                    </a:lnTo>
                    <a:lnTo>
                      <a:pt x="293" y="43"/>
                    </a:lnTo>
                    <a:lnTo>
                      <a:pt x="297" y="47"/>
                    </a:lnTo>
                    <a:lnTo>
                      <a:pt x="301" y="52"/>
                    </a:lnTo>
                    <a:lnTo>
                      <a:pt x="305" y="56"/>
                    </a:lnTo>
                    <a:lnTo>
                      <a:pt x="309" y="61"/>
                    </a:lnTo>
                    <a:lnTo>
                      <a:pt x="314" y="66"/>
                    </a:lnTo>
                    <a:lnTo>
                      <a:pt x="318" y="72"/>
                    </a:lnTo>
                    <a:lnTo>
                      <a:pt x="320" y="79"/>
                    </a:lnTo>
                    <a:lnTo>
                      <a:pt x="319" y="85"/>
                    </a:lnTo>
                    <a:lnTo>
                      <a:pt x="317" y="92"/>
                    </a:lnTo>
                    <a:lnTo>
                      <a:pt x="314" y="98"/>
                    </a:lnTo>
                    <a:lnTo>
                      <a:pt x="309" y="104"/>
                    </a:lnTo>
                    <a:lnTo>
                      <a:pt x="305" y="109"/>
                    </a:lnTo>
                    <a:lnTo>
                      <a:pt x="300" y="114"/>
                    </a:lnTo>
                    <a:lnTo>
                      <a:pt x="296" y="115"/>
                    </a:lnTo>
                    <a:lnTo>
                      <a:pt x="291" y="117"/>
                    </a:lnTo>
                    <a:lnTo>
                      <a:pt x="287" y="119"/>
                    </a:lnTo>
                    <a:lnTo>
                      <a:pt x="283" y="120"/>
                    </a:lnTo>
                    <a:lnTo>
                      <a:pt x="278" y="123"/>
                    </a:lnTo>
                    <a:lnTo>
                      <a:pt x="273" y="124"/>
                    </a:lnTo>
                    <a:lnTo>
                      <a:pt x="268" y="126"/>
                    </a:lnTo>
                    <a:lnTo>
                      <a:pt x="262" y="127"/>
                    </a:lnTo>
                    <a:lnTo>
                      <a:pt x="260" y="130"/>
                    </a:lnTo>
                    <a:lnTo>
                      <a:pt x="257" y="135"/>
                    </a:lnTo>
                    <a:lnTo>
                      <a:pt x="254" y="140"/>
                    </a:lnTo>
                    <a:lnTo>
                      <a:pt x="250" y="145"/>
                    </a:lnTo>
                    <a:lnTo>
                      <a:pt x="249" y="152"/>
                    </a:lnTo>
                    <a:lnTo>
                      <a:pt x="248" y="158"/>
                    </a:lnTo>
                    <a:lnTo>
                      <a:pt x="249" y="164"/>
                    </a:lnTo>
                    <a:lnTo>
                      <a:pt x="252" y="169"/>
                    </a:lnTo>
                    <a:lnTo>
                      <a:pt x="257" y="180"/>
                    </a:lnTo>
                    <a:lnTo>
                      <a:pt x="263" y="189"/>
                    </a:lnTo>
                    <a:lnTo>
                      <a:pt x="271" y="196"/>
                    </a:lnTo>
                    <a:lnTo>
                      <a:pt x="279" y="204"/>
                    </a:lnTo>
                    <a:lnTo>
                      <a:pt x="288" y="210"/>
                    </a:lnTo>
                    <a:lnTo>
                      <a:pt x="298" y="217"/>
                    </a:lnTo>
                    <a:lnTo>
                      <a:pt x="308" y="224"/>
                    </a:lnTo>
                    <a:lnTo>
                      <a:pt x="317" y="231"/>
                    </a:lnTo>
                    <a:lnTo>
                      <a:pt x="321" y="231"/>
                    </a:lnTo>
                    <a:lnTo>
                      <a:pt x="326" y="231"/>
                    </a:lnTo>
                    <a:lnTo>
                      <a:pt x="330" y="231"/>
                    </a:lnTo>
                    <a:lnTo>
                      <a:pt x="334" y="231"/>
                    </a:lnTo>
                    <a:lnTo>
                      <a:pt x="339" y="231"/>
                    </a:lnTo>
                    <a:lnTo>
                      <a:pt x="344" y="231"/>
                    </a:lnTo>
                    <a:lnTo>
                      <a:pt x="349" y="231"/>
                    </a:lnTo>
                    <a:lnTo>
                      <a:pt x="354" y="231"/>
                    </a:lnTo>
                    <a:lnTo>
                      <a:pt x="358" y="228"/>
                    </a:lnTo>
                    <a:lnTo>
                      <a:pt x="363" y="222"/>
                    </a:lnTo>
                    <a:lnTo>
                      <a:pt x="368" y="215"/>
                    </a:lnTo>
                    <a:lnTo>
                      <a:pt x="373" y="209"/>
                    </a:lnTo>
                    <a:lnTo>
                      <a:pt x="377" y="200"/>
                    </a:lnTo>
                    <a:lnTo>
                      <a:pt x="380" y="192"/>
                    </a:lnTo>
                    <a:lnTo>
                      <a:pt x="383" y="183"/>
                    </a:lnTo>
                    <a:lnTo>
                      <a:pt x="383" y="176"/>
                    </a:lnTo>
                    <a:lnTo>
                      <a:pt x="385" y="171"/>
                    </a:lnTo>
                    <a:lnTo>
                      <a:pt x="388" y="167"/>
                    </a:lnTo>
                    <a:lnTo>
                      <a:pt x="392" y="163"/>
                    </a:lnTo>
                    <a:lnTo>
                      <a:pt x="398" y="160"/>
                    </a:lnTo>
                    <a:lnTo>
                      <a:pt x="404" y="158"/>
                    </a:lnTo>
                    <a:lnTo>
                      <a:pt x="410" y="156"/>
                    </a:lnTo>
                    <a:lnTo>
                      <a:pt x="417" y="155"/>
                    </a:lnTo>
                    <a:lnTo>
                      <a:pt x="423" y="155"/>
                    </a:lnTo>
                    <a:lnTo>
                      <a:pt x="497" y="213"/>
                    </a:lnTo>
                    <a:lnTo>
                      <a:pt x="495" y="221"/>
                    </a:lnTo>
                    <a:lnTo>
                      <a:pt x="492" y="227"/>
                    </a:lnTo>
                    <a:lnTo>
                      <a:pt x="487" y="232"/>
                    </a:lnTo>
                    <a:lnTo>
                      <a:pt x="482" y="238"/>
                    </a:lnTo>
                    <a:lnTo>
                      <a:pt x="476" y="243"/>
                    </a:lnTo>
                    <a:lnTo>
                      <a:pt x="470" y="248"/>
                    </a:lnTo>
                    <a:lnTo>
                      <a:pt x="464" y="253"/>
                    </a:lnTo>
                    <a:lnTo>
                      <a:pt x="458" y="259"/>
                    </a:lnTo>
                    <a:lnTo>
                      <a:pt x="451" y="264"/>
                    </a:lnTo>
                    <a:lnTo>
                      <a:pt x="446" y="269"/>
                    </a:lnTo>
                    <a:lnTo>
                      <a:pt x="441" y="275"/>
                    </a:lnTo>
                    <a:lnTo>
                      <a:pt x="438" y="282"/>
                    </a:lnTo>
                    <a:lnTo>
                      <a:pt x="434" y="288"/>
                    </a:lnTo>
                    <a:lnTo>
                      <a:pt x="433" y="296"/>
                    </a:lnTo>
                    <a:lnTo>
                      <a:pt x="433" y="304"/>
                    </a:lnTo>
                    <a:lnTo>
                      <a:pt x="434" y="313"/>
                    </a:lnTo>
                    <a:lnTo>
                      <a:pt x="439" y="323"/>
                    </a:lnTo>
                    <a:lnTo>
                      <a:pt x="446" y="329"/>
                    </a:lnTo>
                    <a:lnTo>
                      <a:pt x="456" y="335"/>
                    </a:lnTo>
                    <a:lnTo>
                      <a:pt x="467" y="339"/>
                    </a:lnTo>
                    <a:lnTo>
                      <a:pt x="478" y="343"/>
                    </a:lnTo>
                    <a:lnTo>
                      <a:pt x="488" y="348"/>
                    </a:lnTo>
                    <a:lnTo>
                      <a:pt x="497" y="354"/>
                    </a:lnTo>
                    <a:lnTo>
                      <a:pt x="505" y="362"/>
                    </a:lnTo>
                    <a:lnTo>
                      <a:pt x="442" y="445"/>
                    </a:lnTo>
                    <a:lnTo>
                      <a:pt x="343" y="362"/>
                    </a:lnTo>
                    <a:lnTo>
                      <a:pt x="336" y="366"/>
                    </a:lnTo>
                    <a:lnTo>
                      <a:pt x="329" y="370"/>
                    </a:lnTo>
                    <a:lnTo>
                      <a:pt x="323" y="377"/>
                    </a:lnTo>
                    <a:lnTo>
                      <a:pt x="317" y="382"/>
                    </a:lnTo>
                    <a:lnTo>
                      <a:pt x="312" y="388"/>
                    </a:lnTo>
                    <a:lnTo>
                      <a:pt x="306" y="395"/>
                    </a:lnTo>
                    <a:lnTo>
                      <a:pt x="302" y="401"/>
                    </a:lnTo>
                    <a:lnTo>
                      <a:pt x="296" y="408"/>
                    </a:lnTo>
                    <a:lnTo>
                      <a:pt x="292" y="415"/>
                    </a:lnTo>
                    <a:lnTo>
                      <a:pt x="287" y="423"/>
                    </a:lnTo>
                    <a:lnTo>
                      <a:pt x="283" y="430"/>
                    </a:lnTo>
                    <a:lnTo>
                      <a:pt x="278" y="437"/>
                    </a:lnTo>
                    <a:lnTo>
                      <a:pt x="272" y="445"/>
                    </a:lnTo>
                    <a:lnTo>
                      <a:pt x="267" y="452"/>
                    </a:lnTo>
                    <a:lnTo>
                      <a:pt x="262" y="459"/>
                    </a:lnTo>
                    <a:lnTo>
                      <a:pt x="256" y="465"/>
                    </a:lnTo>
                    <a:lnTo>
                      <a:pt x="252" y="469"/>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3" name="Freeform 10"/>
              <p:cNvSpPr>
                <a:spLocks/>
              </p:cNvSpPr>
              <p:nvPr/>
            </p:nvSpPr>
            <p:spPr bwMode="grayWhite">
              <a:xfrm>
                <a:off x="770064" y="4589844"/>
                <a:ext cx="709613" cy="825500"/>
              </a:xfrm>
              <a:custGeom>
                <a:avLst/>
                <a:gdLst>
                  <a:gd name="T0" fmla="*/ 254 w 447"/>
                  <a:gd name="T1" fmla="*/ 495 h 520"/>
                  <a:gd name="T2" fmla="*/ 245 w 447"/>
                  <a:gd name="T3" fmla="*/ 454 h 520"/>
                  <a:gd name="T4" fmla="*/ 230 w 447"/>
                  <a:gd name="T5" fmla="*/ 417 h 520"/>
                  <a:gd name="T6" fmla="*/ 193 w 447"/>
                  <a:gd name="T7" fmla="*/ 402 h 520"/>
                  <a:gd name="T8" fmla="*/ 150 w 447"/>
                  <a:gd name="T9" fmla="*/ 412 h 520"/>
                  <a:gd name="T10" fmla="*/ 112 w 447"/>
                  <a:gd name="T11" fmla="*/ 417 h 520"/>
                  <a:gd name="T12" fmla="*/ 93 w 447"/>
                  <a:gd name="T13" fmla="*/ 399 h 520"/>
                  <a:gd name="T14" fmla="*/ 81 w 447"/>
                  <a:gd name="T15" fmla="*/ 370 h 520"/>
                  <a:gd name="T16" fmla="*/ 75 w 447"/>
                  <a:gd name="T17" fmla="*/ 339 h 520"/>
                  <a:gd name="T18" fmla="*/ 76 w 447"/>
                  <a:gd name="T19" fmla="*/ 309 h 520"/>
                  <a:gd name="T20" fmla="*/ 106 w 447"/>
                  <a:gd name="T21" fmla="*/ 300 h 520"/>
                  <a:gd name="T22" fmla="*/ 146 w 447"/>
                  <a:gd name="T23" fmla="*/ 307 h 520"/>
                  <a:gd name="T24" fmla="*/ 175 w 447"/>
                  <a:gd name="T25" fmla="*/ 294 h 520"/>
                  <a:gd name="T26" fmla="*/ 186 w 447"/>
                  <a:gd name="T27" fmla="*/ 273 h 520"/>
                  <a:gd name="T28" fmla="*/ 189 w 447"/>
                  <a:gd name="T29" fmla="*/ 246 h 520"/>
                  <a:gd name="T30" fmla="*/ 188 w 447"/>
                  <a:gd name="T31" fmla="*/ 219 h 520"/>
                  <a:gd name="T32" fmla="*/ 178 w 447"/>
                  <a:gd name="T33" fmla="*/ 191 h 520"/>
                  <a:gd name="T34" fmla="*/ 153 w 447"/>
                  <a:gd name="T35" fmla="*/ 171 h 520"/>
                  <a:gd name="T36" fmla="*/ 123 w 447"/>
                  <a:gd name="T37" fmla="*/ 172 h 520"/>
                  <a:gd name="T38" fmla="*/ 93 w 447"/>
                  <a:gd name="T39" fmla="*/ 185 h 520"/>
                  <a:gd name="T40" fmla="*/ 64 w 447"/>
                  <a:gd name="T41" fmla="*/ 194 h 520"/>
                  <a:gd name="T42" fmla="*/ 34 w 447"/>
                  <a:gd name="T43" fmla="*/ 185 h 520"/>
                  <a:gd name="T44" fmla="*/ 19 w 447"/>
                  <a:gd name="T45" fmla="*/ 166 h 520"/>
                  <a:gd name="T46" fmla="*/ 9 w 447"/>
                  <a:gd name="T47" fmla="*/ 146 h 520"/>
                  <a:gd name="T48" fmla="*/ 2 w 447"/>
                  <a:gd name="T49" fmla="*/ 122 h 520"/>
                  <a:gd name="T50" fmla="*/ 0 w 447"/>
                  <a:gd name="T51" fmla="*/ 98 h 520"/>
                  <a:gd name="T52" fmla="*/ 387 w 447"/>
                  <a:gd name="T53" fmla="*/ 12 h 520"/>
                  <a:gd name="T54" fmla="*/ 399 w 447"/>
                  <a:gd name="T55" fmla="*/ 41 h 520"/>
                  <a:gd name="T56" fmla="*/ 406 w 447"/>
                  <a:gd name="T57" fmla="*/ 74 h 520"/>
                  <a:gd name="T58" fmla="*/ 411 w 447"/>
                  <a:gd name="T59" fmla="*/ 107 h 520"/>
                  <a:gd name="T60" fmla="*/ 396 w 447"/>
                  <a:gd name="T61" fmla="*/ 141 h 520"/>
                  <a:gd name="T62" fmla="*/ 375 w 447"/>
                  <a:gd name="T63" fmla="*/ 144 h 520"/>
                  <a:gd name="T64" fmla="*/ 354 w 447"/>
                  <a:gd name="T65" fmla="*/ 141 h 520"/>
                  <a:gd name="T66" fmla="*/ 332 w 447"/>
                  <a:gd name="T67" fmla="*/ 137 h 520"/>
                  <a:gd name="T68" fmla="*/ 307 w 447"/>
                  <a:gd name="T69" fmla="*/ 141 h 520"/>
                  <a:gd name="T70" fmla="*/ 286 w 447"/>
                  <a:gd name="T71" fmla="*/ 166 h 520"/>
                  <a:gd name="T72" fmla="*/ 285 w 447"/>
                  <a:gd name="T73" fmla="*/ 199 h 520"/>
                  <a:gd name="T74" fmla="*/ 289 w 447"/>
                  <a:gd name="T75" fmla="*/ 222 h 520"/>
                  <a:gd name="T76" fmla="*/ 295 w 447"/>
                  <a:gd name="T77" fmla="*/ 247 h 520"/>
                  <a:gd name="T78" fmla="*/ 308 w 447"/>
                  <a:gd name="T79" fmla="*/ 268 h 520"/>
                  <a:gd name="T80" fmla="*/ 332 w 447"/>
                  <a:gd name="T81" fmla="*/ 282 h 520"/>
                  <a:gd name="T82" fmla="*/ 357 w 447"/>
                  <a:gd name="T83" fmla="*/ 282 h 520"/>
                  <a:gd name="T84" fmla="*/ 379 w 447"/>
                  <a:gd name="T85" fmla="*/ 272 h 520"/>
                  <a:gd name="T86" fmla="*/ 402 w 447"/>
                  <a:gd name="T87" fmla="*/ 262 h 520"/>
                  <a:gd name="T88" fmla="*/ 426 w 447"/>
                  <a:gd name="T89" fmla="*/ 265 h 520"/>
                  <a:gd name="T90" fmla="*/ 436 w 447"/>
                  <a:gd name="T91" fmla="*/ 287 h 520"/>
                  <a:gd name="T92" fmla="*/ 442 w 447"/>
                  <a:gd name="T93" fmla="*/ 312 h 520"/>
                  <a:gd name="T94" fmla="*/ 444 w 447"/>
                  <a:gd name="T95" fmla="*/ 338 h 520"/>
                  <a:gd name="T96" fmla="*/ 436 w 447"/>
                  <a:gd name="T97" fmla="*/ 358 h 520"/>
                  <a:gd name="T98" fmla="*/ 397 w 447"/>
                  <a:gd name="T99" fmla="*/ 366 h 520"/>
                  <a:gd name="T100" fmla="*/ 363 w 447"/>
                  <a:gd name="T101" fmla="*/ 380 h 520"/>
                  <a:gd name="T102" fmla="*/ 347 w 447"/>
                  <a:gd name="T103" fmla="*/ 406 h 520"/>
                  <a:gd name="T104" fmla="*/ 353 w 447"/>
                  <a:gd name="T105" fmla="*/ 437 h 520"/>
                  <a:gd name="T106" fmla="*/ 372 w 447"/>
                  <a:gd name="T107" fmla="*/ 464 h 520"/>
                  <a:gd name="T108" fmla="*/ 369 w 447"/>
                  <a:gd name="T109" fmla="*/ 492 h 520"/>
                  <a:gd name="T110" fmla="*/ 347 w 447"/>
                  <a:gd name="T111" fmla="*/ 503 h 520"/>
                  <a:gd name="T112" fmla="*/ 323 w 447"/>
                  <a:gd name="T113" fmla="*/ 511 h 520"/>
                  <a:gd name="T114" fmla="*/ 298 w 447"/>
                  <a:gd name="T115" fmla="*/ 516 h 520"/>
                  <a:gd name="T116" fmla="*/ 272 w 447"/>
                  <a:gd name="T117" fmla="*/ 51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7" h="520">
                    <a:moveTo>
                      <a:pt x="272" y="519"/>
                    </a:moveTo>
                    <a:lnTo>
                      <a:pt x="265" y="512"/>
                    </a:lnTo>
                    <a:lnTo>
                      <a:pt x="259" y="505"/>
                    </a:lnTo>
                    <a:lnTo>
                      <a:pt x="254" y="495"/>
                    </a:lnTo>
                    <a:lnTo>
                      <a:pt x="252" y="486"/>
                    </a:lnTo>
                    <a:lnTo>
                      <a:pt x="248" y="475"/>
                    </a:lnTo>
                    <a:lnTo>
                      <a:pt x="246" y="465"/>
                    </a:lnTo>
                    <a:lnTo>
                      <a:pt x="245" y="454"/>
                    </a:lnTo>
                    <a:lnTo>
                      <a:pt x="242" y="444"/>
                    </a:lnTo>
                    <a:lnTo>
                      <a:pt x="239" y="434"/>
                    </a:lnTo>
                    <a:lnTo>
                      <a:pt x="235" y="425"/>
                    </a:lnTo>
                    <a:lnTo>
                      <a:pt x="230" y="417"/>
                    </a:lnTo>
                    <a:lnTo>
                      <a:pt x="223" y="411"/>
                    </a:lnTo>
                    <a:lnTo>
                      <a:pt x="215" y="406"/>
                    </a:lnTo>
                    <a:lnTo>
                      <a:pt x="205" y="403"/>
                    </a:lnTo>
                    <a:lnTo>
                      <a:pt x="193" y="402"/>
                    </a:lnTo>
                    <a:lnTo>
                      <a:pt x="177" y="403"/>
                    </a:lnTo>
                    <a:lnTo>
                      <a:pt x="168" y="407"/>
                    </a:lnTo>
                    <a:lnTo>
                      <a:pt x="159" y="410"/>
                    </a:lnTo>
                    <a:lnTo>
                      <a:pt x="150" y="412"/>
                    </a:lnTo>
                    <a:lnTo>
                      <a:pt x="140" y="415"/>
                    </a:lnTo>
                    <a:lnTo>
                      <a:pt x="131" y="416"/>
                    </a:lnTo>
                    <a:lnTo>
                      <a:pt x="122" y="417"/>
                    </a:lnTo>
                    <a:lnTo>
                      <a:pt x="112" y="417"/>
                    </a:lnTo>
                    <a:lnTo>
                      <a:pt x="102" y="417"/>
                    </a:lnTo>
                    <a:lnTo>
                      <a:pt x="99" y="412"/>
                    </a:lnTo>
                    <a:lnTo>
                      <a:pt x="96" y="406"/>
                    </a:lnTo>
                    <a:lnTo>
                      <a:pt x="93" y="399"/>
                    </a:lnTo>
                    <a:lnTo>
                      <a:pt x="90" y="393"/>
                    </a:lnTo>
                    <a:lnTo>
                      <a:pt x="87" y="385"/>
                    </a:lnTo>
                    <a:lnTo>
                      <a:pt x="84" y="378"/>
                    </a:lnTo>
                    <a:lnTo>
                      <a:pt x="81" y="370"/>
                    </a:lnTo>
                    <a:lnTo>
                      <a:pt x="79" y="362"/>
                    </a:lnTo>
                    <a:lnTo>
                      <a:pt x="78" y="355"/>
                    </a:lnTo>
                    <a:lnTo>
                      <a:pt x="76" y="347"/>
                    </a:lnTo>
                    <a:lnTo>
                      <a:pt x="75" y="339"/>
                    </a:lnTo>
                    <a:lnTo>
                      <a:pt x="74" y="332"/>
                    </a:lnTo>
                    <a:lnTo>
                      <a:pt x="74" y="324"/>
                    </a:lnTo>
                    <a:lnTo>
                      <a:pt x="75" y="316"/>
                    </a:lnTo>
                    <a:lnTo>
                      <a:pt x="76" y="309"/>
                    </a:lnTo>
                    <a:lnTo>
                      <a:pt x="78" y="302"/>
                    </a:lnTo>
                    <a:lnTo>
                      <a:pt x="87" y="299"/>
                    </a:lnTo>
                    <a:lnTo>
                      <a:pt x="97" y="298"/>
                    </a:lnTo>
                    <a:lnTo>
                      <a:pt x="106" y="300"/>
                    </a:lnTo>
                    <a:lnTo>
                      <a:pt x="116" y="302"/>
                    </a:lnTo>
                    <a:lnTo>
                      <a:pt x="126" y="305"/>
                    </a:lnTo>
                    <a:lnTo>
                      <a:pt x="136" y="306"/>
                    </a:lnTo>
                    <a:lnTo>
                      <a:pt x="146" y="307"/>
                    </a:lnTo>
                    <a:lnTo>
                      <a:pt x="157" y="305"/>
                    </a:lnTo>
                    <a:lnTo>
                      <a:pt x="165" y="302"/>
                    </a:lnTo>
                    <a:lnTo>
                      <a:pt x="170" y="298"/>
                    </a:lnTo>
                    <a:lnTo>
                      <a:pt x="175" y="294"/>
                    </a:lnTo>
                    <a:lnTo>
                      <a:pt x="179" y="290"/>
                    </a:lnTo>
                    <a:lnTo>
                      <a:pt x="182" y="284"/>
                    </a:lnTo>
                    <a:lnTo>
                      <a:pt x="185" y="278"/>
                    </a:lnTo>
                    <a:lnTo>
                      <a:pt x="186" y="273"/>
                    </a:lnTo>
                    <a:lnTo>
                      <a:pt x="187" y="266"/>
                    </a:lnTo>
                    <a:lnTo>
                      <a:pt x="188" y="259"/>
                    </a:lnTo>
                    <a:lnTo>
                      <a:pt x="189" y="253"/>
                    </a:lnTo>
                    <a:lnTo>
                      <a:pt x="189" y="246"/>
                    </a:lnTo>
                    <a:lnTo>
                      <a:pt x="189" y="239"/>
                    </a:lnTo>
                    <a:lnTo>
                      <a:pt x="189" y="232"/>
                    </a:lnTo>
                    <a:lnTo>
                      <a:pt x="189" y="226"/>
                    </a:lnTo>
                    <a:lnTo>
                      <a:pt x="188" y="219"/>
                    </a:lnTo>
                    <a:lnTo>
                      <a:pt x="188" y="213"/>
                    </a:lnTo>
                    <a:lnTo>
                      <a:pt x="186" y="204"/>
                    </a:lnTo>
                    <a:lnTo>
                      <a:pt x="182" y="198"/>
                    </a:lnTo>
                    <a:lnTo>
                      <a:pt x="178" y="191"/>
                    </a:lnTo>
                    <a:lnTo>
                      <a:pt x="173" y="185"/>
                    </a:lnTo>
                    <a:lnTo>
                      <a:pt x="167" y="180"/>
                    </a:lnTo>
                    <a:lnTo>
                      <a:pt x="161" y="176"/>
                    </a:lnTo>
                    <a:lnTo>
                      <a:pt x="153" y="171"/>
                    </a:lnTo>
                    <a:lnTo>
                      <a:pt x="146" y="167"/>
                    </a:lnTo>
                    <a:lnTo>
                      <a:pt x="138" y="167"/>
                    </a:lnTo>
                    <a:lnTo>
                      <a:pt x="130" y="170"/>
                    </a:lnTo>
                    <a:lnTo>
                      <a:pt x="123" y="172"/>
                    </a:lnTo>
                    <a:lnTo>
                      <a:pt x="116" y="175"/>
                    </a:lnTo>
                    <a:lnTo>
                      <a:pt x="108" y="178"/>
                    </a:lnTo>
                    <a:lnTo>
                      <a:pt x="100" y="182"/>
                    </a:lnTo>
                    <a:lnTo>
                      <a:pt x="93" y="185"/>
                    </a:lnTo>
                    <a:lnTo>
                      <a:pt x="86" y="189"/>
                    </a:lnTo>
                    <a:lnTo>
                      <a:pt x="79" y="191"/>
                    </a:lnTo>
                    <a:lnTo>
                      <a:pt x="71" y="194"/>
                    </a:lnTo>
                    <a:lnTo>
                      <a:pt x="64" y="194"/>
                    </a:lnTo>
                    <a:lnTo>
                      <a:pt x="56" y="194"/>
                    </a:lnTo>
                    <a:lnTo>
                      <a:pt x="48" y="193"/>
                    </a:lnTo>
                    <a:lnTo>
                      <a:pt x="41" y="190"/>
                    </a:lnTo>
                    <a:lnTo>
                      <a:pt x="34" y="185"/>
                    </a:lnTo>
                    <a:lnTo>
                      <a:pt x="26" y="179"/>
                    </a:lnTo>
                    <a:lnTo>
                      <a:pt x="24" y="175"/>
                    </a:lnTo>
                    <a:lnTo>
                      <a:pt x="21" y="171"/>
                    </a:lnTo>
                    <a:lnTo>
                      <a:pt x="19" y="166"/>
                    </a:lnTo>
                    <a:lnTo>
                      <a:pt x="15" y="162"/>
                    </a:lnTo>
                    <a:lnTo>
                      <a:pt x="13" y="157"/>
                    </a:lnTo>
                    <a:lnTo>
                      <a:pt x="11" y="151"/>
                    </a:lnTo>
                    <a:lnTo>
                      <a:pt x="9" y="146"/>
                    </a:lnTo>
                    <a:lnTo>
                      <a:pt x="7" y="139"/>
                    </a:lnTo>
                    <a:lnTo>
                      <a:pt x="6" y="134"/>
                    </a:lnTo>
                    <a:lnTo>
                      <a:pt x="4" y="129"/>
                    </a:lnTo>
                    <a:lnTo>
                      <a:pt x="2" y="122"/>
                    </a:lnTo>
                    <a:lnTo>
                      <a:pt x="1" y="116"/>
                    </a:lnTo>
                    <a:lnTo>
                      <a:pt x="0" y="111"/>
                    </a:lnTo>
                    <a:lnTo>
                      <a:pt x="0" y="104"/>
                    </a:lnTo>
                    <a:lnTo>
                      <a:pt x="0" y="98"/>
                    </a:lnTo>
                    <a:lnTo>
                      <a:pt x="0" y="92"/>
                    </a:lnTo>
                    <a:lnTo>
                      <a:pt x="378" y="0"/>
                    </a:lnTo>
                    <a:lnTo>
                      <a:pt x="383" y="5"/>
                    </a:lnTo>
                    <a:lnTo>
                      <a:pt x="387" y="12"/>
                    </a:lnTo>
                    <a:lnTo>
                      <a:pt x="391" y="18"/>
                    </a:lnTo>
                    <a:lnTo>
                      <a:pt x="394" y="26"/>
                    </a:lnTo>
                    <a:lnTo>
                      <a:pt x="397" y="33"/>
                    </a:lnTo>
                    <a:lnTo>
                      <a:pt x="399" y="41"/>
                    </a:lnTo>
                    <a:lnTo>
                      <a:pt x="401" y="49"/>
                    </a:lnTo>
                    <a:lnTo>
                      <a:pt x="403" y="57"/>
                    </a:lnTo>
                    <a:lnTo>
                      <a:pt x="405" y="65"/>
                    </a:lnTo>
                    <a:lnTo>
                      <a:pt x="406" y="74"/>
                    </a:lnTo>
                    <a:lnTo>
                      <a:pt x="407" y="82"/>
                    </a:lnTo>
                    <a:lnTo>
                      <a:pt x="408" y="91"/>
                    </a:lnTo>
                    <a:lnTo>
                      <a:pt x="410" y="99"/>
                    </a:lnTo>
                    <a:lnTo>
                      <a:pt x="411" y="107"/>
                    </a:lnTo>
                    <a:lnTo>
                      <a:pt x="412" y="115"/>
                    </a:lnTo>
                    <a:lnTo>
                      <a:pt x="413" y="123"/>
                    </a:lnTo>
                    <a:lnTo>
                      <a:pt x="401" y="138"/>
                    </a:lnTo>
                    <a:lnTo>
                      <a:pt x="396" y="141"/>
                    </a:lnTo>
                    <a:lnTo>
                      <a:pt x="391" y="143"/>
                    </a:lnTo>
                    <a:lnTo>
                      <a:pt x="386" y="144"/>
                    </a:lnTo>
                    <a:lnTo>
                      <a:pt x="380" y="144"/>
                    </a:lnTo>
                    <a:lnTo>
                      <a:pt x="375" y="144"/>
                    </a:lnTo>
                    <a:lnTo>
                      <a:pt x="370" y="144"/>
                    </a:lnTo>
                    <a:lnTo>
                      <a:pt x="365" y="143"/>
                    </a:lnTo>
                    <a:lnTo>
                      <a:pt x="359" y="142"/>
                    </a:lnTo>
                    <a:lnTo>
                      <a:pt x="354" y="141"/>
                    </a:lnTo>
                    <a:lnTo>
                      <a:pt x="348" y="139"/>
                    </a:lnTo>
                    <a:lnTo>
                      <a:pt x="343" y="139"/>
                    </a:lnTo>
                    <a:lnTo>
                      <a:pt x="338" y="138"/>
                    </a:lnTo>
                    <a:lnTo>
                      <a:pt x="332" y="137"/>
                    </a:lnTo>
                    <a:lnTo>
                      <a:pt x="326" y="136"/>
                    </a:lnTo>
                    <a:lnTo>
                      <a:pt x="320" y="137"/>
                    </a:lnTo>
                    <a:lnTo>
                      <a:pt x="314" y="138"/>
                    </a:lnTo>
                    <a:lnTo>
                      <a:pt x="307" y="141"/>
                    </a:lnTo>
                    <a:lnTo>
                      <a:pt x="301" y="146"/>
                    </a:lnTo>
                    <a:lnTo>
                      <a:pt x="295" y="152"/>
                    </a:lnTo>
                    <a:lnTo>
                      <a:pt x="290" y="159"/>
                    </a:lnTo>
                    <a:lnTo>
                      <a:pt x="286" y="166"/>
                    </a:lnTo>
                    <a:lnTo>
                      <a:pt x="284" y="175"/>
                    </a:lnTo>
                    <a:lnTo>
                      <a:pt x="282" y="184"/>
                    </a:lnTo>
                    <a:lnTo>
                      <a:pt x="283" y="194"/>
                    </a:lnTo>
                    <a:lnTo>
                      <a:pt x="285" y="199"/>
                    </a:lnTo>
                    <a:lnTo>
                      <a:pt x="286" y="204"/>
                    </a:lnTo>
                    <a:lnTo>
                      <a:pt x="286" y="210"/>
                    </a:lnTo>
                    <a:lnTo>
                      <a:pt x="287" y="217"/>
                    </a:lnTo>
                    <a:lnTo>
                      <a:pt x="289" y="222"/>
                    </a:lnTo>
                    <a:lnTo>
                      <a:pt x="290" y="229"/>
                    </a:lnTo>
                    <a:lnTo>
                      <a:pt x="292" y="235"/>
                    </a:lnTo>
                    <a:lnTo>
                      <a:pt x="293" y="241"/>
                    </a:lnTo>
                    <a:lnTo>
                      <a:pt x="295" y="247"/>
                    </a:lnTo>
                    <a:lnTo>
                      <a:pt x="298" y="253"/>
                    </a:lnTo>
                    <a:lnTo>
                      <a:pt x="300" y="259"/>
                    </a:lnTo>
                    <a:lnTo>
                      <a:pt x="304" y="264"/>
                    </a:lnTo>
                    <a:lnTo>
                      <a:pt x="308" y="268"/>
                    </a:lnTo>
                    <a:lnTo>
                      <a:pt x="313" y="273"/>
                    </a:lnTo>
                    <a:lnTo>
                      <a:pt x="319" y="276"/>
                    </a:lnTo>
                    <a:lnTo>
                      <a:pt x="326" y="279"/>
                    </a:lnTo>
                    <a:lnTo>
                      <a:pt x="332" y="282"/>
                    </a:lnTo>
                    <a:lnTo>
                      <a:pt x="339" y="284"/>
                    </a:lnTo>
                    <a:lnTo>
                      <a:pt x="345" y="284"/>
                    </a:lnTo>
                    <a:lnTo>
                      <a:pt x="351" y="284"/>
                    </a:lnTo>
                    <a:lnTo>
                      <a:pt x="357" y="282"/>
                    </a:lnTo>
                    <a:lnTo>
                      <a:pt x="362" y="280"/>
                    </a:lnTo>
                    <a:lnTo>
                      <a:pt x="367" y="278"/>
                    </a:lnTo>
                    <a:lnTo>
                      <a:pt x="373" y="274"/>
                    </a:lnTo>
                    <a:lnTo>
                      <a:pt x="379" y="272"/>
                    </a:lnTo>
                    <a:lnTo>
                      <a:pt x="385" y="268"/>
                    </a:lnTo>
                    <a:lnTo>
                      <a:pt x="390" y="266"/>
                    </a:lnTo>
                    <a:lnTo>
                      <a:pt x="396" y="264"/>
                    </a:lnTo>
                    <a:lnTo>
                      <a:pt x="402" y="262"/>
                    </a:lnTo>
                    <a:lnTo>
                      <a:pt x="407" y="260"/>
                    </a:lnTo>
                    <a:lnTo>
                      <a:pt x="414" y="260"/>
                    </a:lnTo>
                    <a:lnTo>
                      <a:pt x="420" y="261"/>
                    </a:lnTo>
                    <a:lnTo>
                      <a:pt x="426" y="265"/>
                    </a:lnTo>
                    <a:lnTo>
                      <a:pt x="429" y="270"/>
                    </a:lnTo>
                    <a:lnTo>
                      <a:pt x="432" y="275"/>
                    </a:lnTo>
                    <a:lnTo>
                      <a:pt x="434" y="281"/>
                    </a:lnTo>
                    <a:lnTo>
                      <a:pt x="436" y="287"/>
                    </a:lnTo>
                    <a:lnTo>
                      <a:pt x="439" y="292"/>
                    </a:lnTo>
                    <a:lnTo>
                      <a:pt x="439" y="299"/>
                    </a:lnTo>
                    <a:lnTo>
                      <a:pt x="440" y="305"/>
                    </a:lnTo>
                    <a:lnTo>
                      <a:pt x="442" y="312"/>
                    </a:lnTo>
                    <a:lnTo>
                      <a:pt x="442" y="319"/>
                    </a:lnTo>
                    <a:lnTo>
                      <a:pt x="443" y="325"/>
                    </a:lnTo>
                    <a:lnTo>
                      <a:pt x="443" y="332"/>
                    </a:lnTo>
                    <a:lnTo>
                      <a:pt x="444" y="338"/>
                    </a:lnTo>
                    <a:lnTo>
                      <a:pt x="445" y="345"/>
                    </a:lnTo>
                    <a:lnTo>
                      <a:pt x="445" y="352"/>
                    </a:lnTo>
                    <a:lnTo>
                      <a:pt x="446" y="358"/>
                    </a:lnTo>
                    <a:lnTo>
                      <a:pt x="436" y="358"/>
                    </a:lnTo>
                    <a:lnTo>
                      <a:pt x="426" y="359"/>
                    </a:lnTo>
                    <a:lnTo>
                      <a:pt x="417" y="361"/>
                    </a:lnTo>
                    <a:lnTo>
                      <a:pt x="406" y="363"/>
                    </a:lnTo>
                    <a:lnTo>
                      <a:pt x="397" y="366"/>
                    </a:lnTo>
                    <a:lnTo>
                      <a:pt x="386" y="369"/>
                    </a:lnTo>
                    <a:lnTo>
                      <a:pt x="377" y="372"/>
                    </a:lnTo>
                    <a:lnTo>
                      <a:pt x="366" y="377"/>
                    </a:lnTo>
                    <a:lnTo>
                      <a:pt x="363" y="380"/>
                    </a:lnTo>
                    <a:lnTo>
                      <a:pt x="359" y="385"/>
                    </a:lnTo>
                    <a:lnTo>
                      <a:pt x="354" y="391"/>
                    </a:lnTo>
                    <a:lnTo>
                      <a:pt x="351" y="398"/>
                    </a:lnTo>
                    <a:lnTo>
                      <a:pt x="347" y="406"/>
                    </a:lnTo>
                    <a:lnTo>
                      <a:pt x="346" y="414"/>
                    </a:lnTo>
                    <a:lnTo>
                      <a:pt x="347" y="421"/>
                    </a:lnTo>
                    <a:lnTo>
                      <a:pt x="350" y="429"/>
                    </a:lnTo>
                    <a:lnTo>
                      <a:pt x="353" y="437"/>
                    </a:lnTo>
                    <a:lnTo>
                      <a:pt x="358" y="444"/>
                    </a:lnTo>
                    <a:lnTo>
                      <a:pt x="363" y="450"/>
                    </a:lnTo>
                    <a:lnTo>
                      <a:pt x="368" y="458"/>
                    </a:lnTo>
                    <a:lnTo>
                      <a:pt x="372" y="464"/>
                    </a:lnTo>
                    <a:lnTo>
                      <a:pt x="374" y="472"/>
                    </a:lnTo>
                    <a:lnTo>
                      <a:pt x="375" y="480"/>
                    </a:lnTo>
                    <a:lnTo>
                      <a:pt x="373" y="489"/>
                    </a:lnTo>
                    <a:lnTo>
                      <a:pt x="369" y="492"/>
                    </a:lnTo>
                    <a:lnTo>
                      <a:pt x="364" y="495"/>
                    </a:lnTo>
                    <a:lnTo>
                      <a:pt x="359" y="498"/>
                    </a:lnTo>
                    <a:lnTo>
                      <a:pt x="353" y="500"/>
                    </a:lnTo>
                    <a:lnTo>
                      <a:pt x="347" y="503"/>
                    </a:lnTo>
                    <a:lnTo>
                      <a:pt x="341" y="505"/>
                    </a:lnTo>
                    <a:lnTo>
                      <a:pt x="336" y="508"/>
                    </a:lnTo>
                    <a:lnTo>
                      <a:pt x="330" y="509"/>
                    </a:lnTo>
                    <a:lnTo>
                      <a:pt x="323" y="511"/>
                    </a:lnTo>
                    <a:lnTo>
                      <a:pt x="317" y="512"/>
                    </a:lnTo>
                    <a:lnTo>
                      <a:pt x="311" y="514"/>
                    </a:lnTo>
                    <a:lnTo>
                      <a:pt x="304" y="515"/>
                    </a:lnTo>
                    <a:lnTo>
                      <a:pt x="298" y="516"/>
                    </a:lnTo>
                    <a:lnTo>
                      <a:pt x="292" y="517"/>
                    </a:lnTo>
                    <a:lnTo>
                      <a:pt x="285" y="518"/>
                    </a:lnTo>
                    <a:lnTo>
                      <a:pt x="279" y="519"/>
                    </a:lnTo>
                    <a:lnTo>
                      <a:pt x="272" y="519"/>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4" name="Freeform 11"/>
              <p:cNvSpPr>
                <a:spLocks/>
              </p:cNvSpPr>
              <p:nvPr/>
            </p:nvSpPr>
            <p:spPr bwMode="grayWhite">
              <a:xfrm>
                <a:off x="90614" y="3884994"/>
                <a:ext cx="649288" cy="985838"/>
              </a:xfrm>
              <a:custGeom>
                <a:avLst/>
                <a:gdLst>
                  <a:gd name="T0" fmla="*/ 232 w 409"/>
                  <a:gd name="T1" fmla="*/ 620 h 621"/>
                  <a:gd name="T2" fmla="*/ 189 w 409"/>
                  <a:gd name="T3" fmla="*/ 605 h 621"/>
                  <a:gd name="T4" fmla="*/ 182 w 409"/>
                  <a:gd name="T5" fmla="*/ 565 h 621"/>
                  <a:gd name="T6" fmla="*/ 193 w 409"/>
                  <a:gd name="T7" fmla="*/ 519 h 621"/>
                  <a:gd name="T8" fmla="*/ 165 w 409"/>
                  <a:gd name="T9" fmla="*/ 492 h 621"/>
                  <a:gd name="T10" fmla="*/ 126 w 409"/>
                  <a:gd name="T11" fmla="*/ 490 h 621"/>
                  <a:gd name="T12" fmla="*/ 87 w 409"/>
                  <a:gd name="T13" fmla="*/ 497 h 621"/>
                  <a:gd name="T14" fmla="*/ 44 w 409"/>
                  <a:gd name="T15" fmla="*/ 505 h 621"/>
                  <a:gd name="T16" fmla="*/ 25 w 409"/>
                  <a:gd name="T17" fmla="*/ 493 h 621"/>
                  <a:gd name="T18" fmla="*/ 21 w 409"/>
                  <a:gd name="T19" fmla="*/ 472 h 621"/>
                  <a:gd name="T20" fmla="*/ 19 w 409"/>
                  <a:gd name="T21" fmla="*/ 448 h 621"/>
                  <a:gd name="T22" fmla="*/ 17 w 409"/>
                  <a:gd name="T23" fmla="*/ 423 h 621"/>
                  <a:gd name="T24" fmla="*/ 21 w 409"/>
                  <a:gd name="T25" fmla="*/ 396 h 621"/>
                  <a:gd name="T26" fmla="*/ 52 w 409"/>
                  <a:gd name="T27" fmla="*/ 377 h 621"/>
                  <a:gd name="T28" fmla="*/ 82 w 409"/>
                  <a:gd name="T29" fmla="*/ 375 h 621"/>
                  <a:gd name="T30" fmla="*/ 116 w 409"/>
                  <a:gd name="T31" fmla="*/ 373 h 621"/>
                  <a:gd name="T32" fmla="*/ 137 w 409"/>
                  <a:gd name="T33" fmla="*/ 354 h 621"/>
                  <a:gd name="T34" fmla="*/ 151 w 409"/>
                  <a:gd name="T35" fmla="*/ 327 h 621"/>
                  <a:gd name="T36" fmla="*/ 151 w 409"/>
                  <a:gd name="T37" fmla="*/ 294 h 621"/>
                  <a:gd name="T38" fmla="*/ 137 w 409"/>
                  <a:gd name="T39" fmla="*/ 262 h 621"/>
                  <a:gd name="T40" fmla="*/ 111 w 409"/>
                  <a:gd name="T41" fmla="*/ 256 h 621"/>
                  <a:gd name="T42" fmla="*/ 86 w 409"/>
                  <a:gd name="T43" fmla="*/ 264 h 621"/>
                  <a:gd name="T44" fmla="*/ 60 w 409"/>
                  <a:gd name="T45" fmla="*/ 275 h 621"/>
                  <a:gd name="T46" fmla="*/ 35 w 409"/>
                  <a:gd name="T47" fmla="*/ 282 h 621"/>
                  <a:gd name="T48" fmla="*/ 6 w 409"/>
                  <a:gd name="T49" fmla="*/ 268 h 621"/>
                  <a:gd name="T50" fmla="*/ 1 w 409"/>
                  <a:gd name="T51" fmla="*/ 231 h 621"/>
                  <a:gd name="T52" fmla="*/ 9 w 409"/>
                  <a:gd name="T53" fmla="*/ 205 h 621"/>
                  <a:gd name="T54" fmla="*/ 15 w 409"/>
                  <a:gd name="T55" fmla="*/ 175 h 621"/>
                  <a:gd name="T56" fmla="*/ 44 w 409"/>
                  <a:gd name="T57" fmla="*/ 161 h 621"/>
                  <a:gd name="T58" fmla="*/ 87 w 409"/>
                  <a:gd name="T59" fmla="*/ 156 h 621"/>
                  <a:gd name="T60" fmla="*/ 127 w 409"/>
                  <a:gd name="T61" fmla="*/ 145 h 621"/>
                  <a:gd name="T62" fmla="*/ 154 w 409"/>
                  <a:gd name="T63" fmla="*/ 113 h 621"/>
                  <a:gd name="T64" fmla="*/ 152 w 409"/>
                  <a:gd name="T65" fmla="*/ 72 h 621"/>
                  <a:gd name="T66" fmla="*/ 150 w 409"/>
                  <a:gd name="T67" fmla="*/ 29 h 621"/>
                  <a:gd name="T68" fmla="*/ 186 w 409"/>
                  <a:gd name="T69" fmla="*/ 4 h 621"/>
                  <a:gd name="T70" fmla="*/ 228 w 409"/>
                  <a:gd name="T71" fmla="*/ 1 h 621"/>
                  <a:gd name="T72" fmla="*/ 252 w 409"/>
                  <a:gd name="T73" fmla="*/ 22 h 621"/>
                  <a:gd name="T74" fmla="*/ 248 w 409"/>
                  <a:gd name="T75" fmla="*/ 53 h 621"/>
                  <a:gd name="T76" fmla="*/ 241 w 409"/>
                  <a:gd name="T77" fmla="*/ 86 h 621"/>
                  <a:gd name="T78" fmla="*/ 247 w 409"/>
                  <a:gd name="T79" fmla="*/ 116 h 621"/>
                  <a:gd name="T80" fmla="*/ 371 w 409"/>
                  <a:gd name="T81" fmla="*/ 252 h 621"/>
                  <a:gd name="T82" fmla="*/ 338 w 409"/>
                  <a:gd name="T83" fmla="*/ 262 h 621"/>
                  <a:gd name="T84" fmla="*/ 301 w 409"/>
                  <a:gd name="T85" fmla="*/ 257 h 621"/>
                  <a:gd name="T86" fmla="*/ 264 w 409"/>
                  <a:gd name="T87" fmla="*/ 260 h 621"/>
                  <a:gd name="T88" fmla="*/ 237 w 409"/>
                  <a:gd name="T89" fmla="*/ 286 h 621"/>
                  <a:gd name="T90" fmla="*/ 233 w 409"/>
                  <a:gd name="T91" fmla="*/ 316 h 621"/>
                  <a:gd name="T92" fmla="*/ 234 w 409"/>
                  <a:gd name="T93" fmla="*/ 348 h 621"/>
                  <a:gd name="T94" fmla="*/ 245 w 409"/>
                  <a:gd name="T95" fmla="*/ 377 h 621"/>
                  <a:gd name="T96" fmla="*/ 265 w 409"/>
                  <a:gd name="T97" fmla="*/ 400 h 621"/>
                  <a:gd name="T98" fmla="*/ 284 w 409"/>
                  <a:gd name="T99" fmla="*/ 397 h 621"/>
                  <a:gd name="T100" fmla="*/ 303 w 409"/>
                  <a:gd name="T101" fmla="*/ 385 h 621"/>
                  <a:gd name="T102" fmla="*/ 322 w 409"/>
                  <a:gd name="T103" fmla="*/ 370 h 621"/>
                  <a:gd name="T104" fmla="*/ 345 w 409"/>
                  <a:gd name="T105" fmla="*/ 356 h 621"/>
                  <a:gd name="T106" fmla="*/ 383 w 409"/>
                  <a:gd name="T107" fmla="*/ 363 h 621"/>
                  <a:gd name="T108" fmla="*/ 407 w 409"/>
                  <a:gd name="T109" fmla="*/ 390 h 621"/>
                  <a:gd name="T110" fmla="*/ 407 w 409"/>
                  <a:gd name="T111" fmla="*/ 416 h 621"/>
                  <a:gd name="T112" fmla="*/ 402 w 409"/>
                  <a:gd name="T113" fmla="*/ 444 h 621"/>
                  <a:gd name="T114" fmla="*/ 368 w 409"/>
                  <a:gd name="T115" fmla="*/ 456 h 621"/>
                  <a:gd name="T116" fmla="*/ 327 w 409"/>
                  <a:gd name="T117" fmla="*/ 467 h 621"/>
                  <a:gd name="T118" fmla="*/ 291 w 409"/>
                  <a:gd name="T119" fmla="*/ 485 h 621"/>
                  <a:gd name="T120" fmla="*/ 266 w 409"/>
                  <a:gd name="T121" fmla="*/ 61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9" h="621">
                    <a:moveTo>
                      <a:pt x="266" y="611"/>
                    </a:moveTo>
                    <a:lnTo>
                      <a:pt x="254" y="616"/>
                    </a:lnTo>
                    <a:lnTo>
                      <a:pt x="243" y="618"/>
                    </a:lnTo>
                    <a:lnTo>
                      <a:pt x="232" y="620"/>
                    </a:lnTo>
                    <a:lnTo>
                      <a:pt x="221" y="619"/>
                    </a:lnTo>
                    <a:lnTo>
                      <a:pt x="210" y="617"/>
                    </a:lnTo>
                    <a:lnTo>
                      <a:pt x="199" y="611"/>
                    </a:lnTo>
                    <a:lnTo>
                      <a:pt x="189" y="605"/>
                    </a:lnTo>
                    <a:lnTo>
                      <a:pt x="179" y="598"/>
                    </a:lnTo>
                    <a:lnTo>
                      <a:pt x="179" y="588"/>
                    </a:lnTo>
                    <a:lnTo>
                      <a:pt x="180" y="577"/>
                    </a:lnTo>
                    <a:lnTo>
                      <a:pt x="182" y="565"/>
                    </a:lnTo>
                    <a:lnTo>
                      <a:pt x="186" y="555"/>
                    </a:lnTo>
                    <a:lnTo>
                      <a:pt x="190" y="543"/>
                    </a:lnTo>
                    <a:lnTo>
                      <a:pt x="192" y="531"/>
                    </a:lnTo>
                    <a:lnTo>
                      <a:pt x="193" y="519"/>
                    </a:lnTo>
                    <a:lnTo>
                      <a:pt x="189" y="506"/>
                    </a:lnTo>
                    <a:lnTo>
                      <a:pt x="182" y="500"/>
                    </a:lnTo>
                    <a:lnTo>
                      <a:pt x="173" y="495"/>
                    </a:lnTo>
                    <a:lnTo>
                      <a:pt x="165" y="492"/>
                    </a:lnTo>
                    <a:lnTo>
                      <a:pt x="155" y="489"/>
                    </a:lnTo>
                    <a:lnTo>
                      <a:pt x="146" y="489"/>
                    </a:lnTo>
                    <a:lnTo>
                      <a:pt x="136" y="488"/>
                    </a:lnTo>
                    <a:lnTo>
                      <a:pt x="126" y="490"/>
                    </a:lnTo>
                    <a:lnTo>
                      <a:pt x="117" y="490"/>
                    </a:lnTo>
                    <a:lnTo>
                      <a:pt x="107" y="493"/>
                    </a:lnTo>
                    <a:lnTo>
                      <a:pt x="97" y="495"/>
                    </a:lnTo>
                    <a:lnTo>
                      <a:pt x="87" y="497"/>
                    </a:lnTo>
                    <a:lnTo>
                      <a:pt x="76" y="499"/>
                    </a:lnTo>
                    <a:lnTo>
                      <a:pt x="65" y="502"/>
                    </a:lnTo>
                    <a:lnTo>
                      <a:pt x="55" y="503"/>
                    </a:lnTo>
                    <a:lnTo>
                      <a:pt x="44" y="505"/>
                    </a:lnTo>
                    <a:lnTo>
                      <a:pt x="34" y="506"/>
                    </a:lnTo>
                    <a:lnTo>
                      <a:pt x="30" y="502"/>
                    </a:lnTo>
                    <a:lnTo>
                      <a:pt x="28" y="498"/>
                    </a:lnTo>
                    <a:lnTo>
                      <a:pt x="25" y="493"/>
                    </a:lnTo>
                    <a:lnTo>
                      <a:pt x="23" y="489"/>
                    </a:lnTo>
                    <a:lnTo>
                      <a:pt x="23" y="483"/>
                    </a:lnTo>
                    <a:lnTo>
                      <a:pt x="21" y="478"/>
                    </a:lnTo>
                    <a:lnTo>
                      <a:pt x="21" y="472"/>
                    </a:lnTo>
                    <a:lnTo>
                      <a:pt x="20" y="466"/>
                    </a:lnTo>
                    <a:lnTo>
                      <a:pt x="19" y="460"/>
                    </a:lnTo>
                    <a:lnTo>
                      <a:pt x="19" y="454"/>
                    </a:lnTo>
                    <a:lnTo>
                      <a:pt x="19" y="448"/>
                    </a:lnTo>
                    <a:lnTo>
                      <a:pt x="19" y="442"/>
                    </a:lnTo>
                    <a:lnTo>
                      <a:pt x="18" y="435"/>
                    </a:lnTo>
                    <a:lnTo>
                      <a:pt x="17" y="429"/>
                    </a:lnTo>
                    <a:lnTo>
                      <a:pt x="17" y="423"/>
                    </a:lnTo>
                    <a:lnTo>
                      <a:pt x="15" y="417"/>
                    </a:lnTo>
                    <a:lnTo>
                      <a:pt x="14" y="410"/>
                    </a:lnTo>
                    <a:lnTo>
                      <a:pt x="17" y="402"/>
                    </a:lnTo>
                    <a:lnTo>
                      <a:pt x="21" y="396"/>
                    </a:lnTo>
                    <a:lnTo>
                      <a:pt x="26" y="391"/>
                    </a:lnTo>
                    <a:lnTo>
                      <a:pt x="35" y="386"/>
                    </a:lnTo>
                    <a:lnTo>
                      <a:pt x="42" y="381"/>
                    </a:lnTo>
                    <a:lnTo>
                      <a:pt x="52" y="377"/>
                    </a:lnTo>
                    <a:lnTo>
                      <a:pt x="61" y="374"/>
                    </a:lnTo>
                    <a:lnTo>
                      <a:pt x="67" y="373"/>
                    </a:lnTo>
                    <a:lnTo>
                      <a:pt x="75" y="374"/>
                    </a:lnTo>
                    <a:lnTo>
                      <a:pt x="82" y="375"/>
                    </a:lnTo>
                    <a:lnTo>
                      <a:pt x="91" y="375"/>
                    </a:lnTo>
                    <a:lnTo>
                      <a:pt x="98" y="376"/>
                    </a:lnTo>
                    <a:lnTo>
                      <a:pt x="107" y="375"/>
                    </a:lnTo>
                    <a:lnTo>
                      <a:pt x="116" y="373"/>
                    </a:lnTo>
                    <a:lnTo>
                      <a:pt x="127" y="371"/>
                    </a:lnTo>
                    <a:lnTo>
                      <a:pt x="130" y="366"/>
                    </a:lnTo>
                    <a:lnTo>
                      <a:pt x="134" y="359"/>
                    </a:lnTo>
                    <a:lnTo>
                      <a:pt x="137" y="354"/>
                    </a:lnTo>
                    <a:lnTo>
                      <a:pt x="140" y="348"/>
                    </a:lnTo>
                    <a:lnTo>
                      <a:pt x="144" y="341"/>
                    </a:lnTo>
                    <a:lnTo>
                      <a:pt x="148" y="334"/>
                    </a:lnTo>
                    <a:lnTo>
                      <a:pt x="151" y="327"/>
                    </a:lnTo>
                    <a:lnTo>
                      <a:pt x="156" y="321"/>
                    </a:lnTo>
                    <a:lnTo>
                      <a:pt x="153" y="313"/>
                    </a:lnTo>
                    <a:lnTo>
                      <a:pt x="151" y="304"/>
                    </a:lnTo>
                    <a:lnTo>
                      <a:pt x="151" y="294"/>
                    </a:lnTo>
                    <a:lnTo>
                      <a:pt x="149" y="285"/>
                    </a:lnTo>
                    <a:lnTo>
                      <a:pt x="147" y="275"/>
                    </a:lnTo>
                    <a:lnTo>
                      <a:pt x="143" y="269"/>
                    </a:lnTo>
                    <a:lnTo>
                      <a:pt x="137" y="262"/>
                    </a:lnTo>
                    <a:lnTo>
                      <a:pt x="129" y="257"/>
                    </a:lnTo>
                    <a:lnTo>
                      <a:pt x="123" y="257"/>
                    </a:lnTo>
                    <a:lnTo>
                      <a:pt x="117" y="257"/>
                    </a:lnTo>
                    <a:lnTo>
                      <a:pt x="111" y="256"/>
                    </a:lnTo>
                    <a:lnTo>
                      <a:pt x="104" y="258"/>
                    </a:lnTo>
                    <a:lnTo>
                      <a:pt x="98" y="259"/>
                    </a:lnTo>
                    <a:lnTo>
                      <a:pt x="92" y="261"/>
                    </a:lnTo>
                    <a:lnTo>
                      <a:pt x="86" y="264"/>
                    </a:lnTo>
                    <a:lnTo>
                      <a:pt x="80" y="266"/>
                    </a:lnTo>
                    <a:lnTo>
                      <a:pt x="73" y="270"/>
                    </a:lnTo>
                    <a:lnTo>
                      <a:pt x="67" y="273"/>
                    </a:lnTo>
                    <a:lnTo>
                      <a:pt x="60" y="275"/>
                    </a:lnTo>
                    <a:lnTo>
                      <a:pt x="55" y="278"/>
                    </a:lnTo>
                    <a:lnTo>
                      <a:pt x="48" y="280"/>
                    </a:lnTo>
                    <a:lnTo>
                      <a:pt x="41" y="282"/>
                    </a:lnTo>
                    <a:lnTo>
                      <a:pt x="35" y="282"/>
                    </a:lnTo>
                    <a:lnTo>
                      <a:pt x="28" y="283"/>
                    </a:lnTo>
                    <a:lnTo>
                      <a:pt x="20" y="280"/>
                    </a:lnTo>
                    <a:lnTo>
                      <a:pt x="12" y="275"/>
                    </a:lnTo>
                    <a:lnTo>
                      <a:pt x="6" y="268"/>
                    </a:lnTo>
                    <a:lnTo>
                      <a:pt x="2" y="259"/>
                    </a:lnTo>
                    <a:lnTo>
                      <a:pt x="2" y="252"/>
                    </a:lnTo>
                    <a:lnTo>
                      <a:pt x="0" y="241"/>
                    </a:lnTo>
                    <a:lnTo>
                      <a:pt x="1" y="231"/>
                    </a:lnTo>
                    <a:lnTo>
                      <a:pt x="5" y="222"/>
                    </a:lnTo>
                    <a:lnTo>
                      <a:pt x="6" y="217"/>
                    </a:lnTo>
                    <a:lnTo>
                      <a:pt x="8" y="210"/>
                    </a:lnTo>
                    <a:lnTo>
                      <a:pt x="9" y="205"/>
                    </a:lnTo>
                    <a:lnTo>
                      <a:pt x="10" y="196"/>
                    </a:lnTo>
                    <a:lnTo>
                      <a:pt x="12" y="190"/>
                    </a:lnTo>
                    <a:lnTo>
                      <a:pt x="13" y="183"/>
                    </a:lnTo>
                    <a:lnTo>
                      <a:pt x="15" y="175"/>
                    </a:lnTo>
                    <a:lnTo>
                      <a:pt x="17" y="167"/>
                    </a:lnTo>
                    <a:lnTo>
                      <a:pt x="26" y="165"/>
                    </a:lnTo>
                    <a:lnTo>
                      <a:pt x="34" y="163"/>
                    </a:lnTo>
                    <a:lnTo>
                      <a:pt x="44" y="161"/>
                    </a:lnTo>
                    <a:lnTo>
                      <a:pt x="54" y="160"/>
                    </a:lnTo>
                    <a:lnTo>
                      <a:pt x="64" y="158"/>
                    </a:lnTo>
                    <a:lnTo>
                      <a:pt x="75" y="158"/>
                    </a:lnTo>
                    <a:lnTo>
                      <a:pt x="87" y="156"/>
                    </a:lnTo>
                    <a:lnTo>
                      <a:pt x="97" y="155"/>
                    </a:lnTo>
                    <a:lnTo>
                      <a:pt x="108" y="153"/>
                    </a:lnTo>
                    <a:lnTo>
                      <a:pt x="118" y="150"/>
                    </a:lnTo>
                    <a:lnTo>
                      <a:pt x="127" y="145"/>
                    </a:lnTo>
                    <a:lnTo>
                      <a:pt x="136" y="140"/>
                    </a:lnTo>
                    <a:lnTo>
                      <a:pt x="142" y="132"/>
                    </a:lnTo>
                    <a:lnTo>
                      <a:pt x="148" y="124"/>
                    </a:lnTo>
                    <a:lnTo>
                      <a:pt x="154" y="113"/>
                    </a:lnTo>
                    <a:lnTo>
                      <a:pt x="157" y="99"/>
                    </a:lnTo>
                    <a:lnTo>
                      <a:pt x="157" y="91"/>
                    </a:lnTo>
                    <a:lnTo>
                      <a:pt x="156" y="81"/>
                    </a:lnTo>
                    <a:lnTo>
                      <a:pt x="152" y="72"/>
                    </a:lnTo>
                    <a:lnTo>
                      <a:pt x="149" y="61"/>
                    </a:lnTo>
                    <a:lnTo>
                      <a:pt x="147" y="51"/>
                    </a:lnTo>
                    <a:lnTo>
                      <a:pt x="147" y="39"/>
                    </a:lnTo>
                    <a:lnTo>
                      <a:pt x="150" y="29"/>
                    </a:lnTo>
                    <a:lnTo>
                      <a:pt x="156" y="18"/>
                    </a:lnTo>
                    <a:lnTo>
                      <a:pt x="166" y="13"/>
                    </a:lnTo>
                    <a:lnTo>
                      <a:pt x="175" y="8"/>
                    </a:lnTo>
                    <a:lnTo>
                      <a:pt x="186" y="4"/>
                    </a:lnTo>
                    <a:lnTo>
                      <a:pt x="196" y="1"/>
                    </a:lnTo>
                    <a:lnTo>
                      <a:pt x="207" y="0"/>
                    </a:lnTo>
                    <a:lnTo>
                      <a:pt x="217" y="0"/>
                    </a:lnTo>
                    <a:lnTo>
                      <a:pt x="228" y="1"/>
                    </a:lnTo>
                    <a:lnTo>
                      <a:pt x="239" y="3"/>
                    </a:lnTo>
                    <a:lnTo>
                      <a:pt x="246" y="9"/>
                    </a:lnTo>
                    <a:lnTo>
                      <a:pt x="249" y="14"/>
                    </a:lnTo>
                    <a:lnTo>
                      <a:pt x="252" y="22"/>
                    </a:lnTo>
                    <a:lnTo>
                      <a:pt x="252" y="29"/>
                    </a:lnTo>
                    <a:lnTo>
                      <a:pt x="252" y="36"/>
                    </a:lnTo>
                    <a:lnTo>
                      <a:pt x="250" y="44"/>
                    </a:lnTo>
                    <a:lnTo>
                      <a:pt x="248" y="53"/>
                    </a:lnTo>
                    <a:lnTo>
                      <a:pt x="246" y="61"/>
                    </a:lnTo>
                    <a:lnTo>
                      <a:pt x="244" y="69"/>
                    </a:lnTo>
                    <a:lnTo>
                      <a:pt x="241" y="78"/>
                    </a:lnTo>
                    <a:lnTo>
                      <a:pt x="241" y="86"/>
                    </a:lnTo>
                    <a:lnTo>
                      <a:pt x="239" y="94"/>
                    </a:lnTo>
                    <a:lnTo>
                      <a:pt x="241" y="102"/>
                    </a:lnTo>
                    <a:lnTo>
                      <a:pt x="242" y="109"/>
                    </a:lnTo>
                    <a:lnTo>
                      <a:pt x="247" y="116"/>
                    </a:lnTo>
                    <a:lnTo>
                      <a:pt x="253" y="122"/>
                    </a:lnTo>
                    <a:lnTo>
                      <a:pt x="376" y="124"/>
                    </a:lnTo>
                    <a:lnTo>
                      <a:pt x="377" y="244"/>
                    </a:lnTo>
                    <a:lnTo>
                      <a:pt x="371" y="252"/>
                    </a:lnTo>
                    <a:lnTo>
                      <a:pt x="363" y="257"/>
                    </a:lnTo>
                    <a:lnTo>
                      <a:pt x="354" y="260"/>
                    </a:lnTo>
                    <a:lnTo>
                      <a:pt x="347" y="262"/>
                    </a:lnTo>
                    <a:lnTo>
                      <a:pt x="338" y="262"/>
                    </a:lnTo>
                    <a:lnTo>
                      <a:pt x="328" y="261"/>
                    </a:lnTo>
                    <a:lnTo>
                      <a:pt x="319" y="260"/>
                    </a:lnTo>
                    <a:lnTo>
                      <a:pt x="310" y="259"/>
                    </a:lnTo>
                    <a:lnTo>
                      <a:pt x="301" y="257"/>
                    </a:lnTo>
                    <a:lnTo>
                      <a:pt x="292" y="256"/>
                    </a:lnTo>
                    <a:lnTo>
                      <a:pt x="282" y="257"/>
                    </a:lnTo>
                    <a:lnTo>
                      <a:pt x="274" y="257"/>
                    </a:lnTo>
                    <a:lnTo>
                      <a:pt x="264" y="260"/>
                    </a:lnTo>
                    <a:lnTo>
                      <a:pt x="256" y="264"/>
                    </a:lnTo>
                    <a:lnTo>
                      <a:pt x="248" y="271"/>
                    </a:lnTo>
                    <a:lnTo>
                      <a:pt x="240" y="280"/>
                    </a:lnTo>
                    <a:lnTo>
                      <a:pt x="237" y="286"/>
                    </a:lnTo>
                    <a:lnTo>
                      <a:pt x="236" y="293"/>
                    </a:lnTo>
                    <a:lnTo>
                      <a:pt x="235" y="300"/>
                    </a:lnTo>
                    <a:lnTo>
                      <a:pt x="234" y="308"/>
                    </a:lnTo>
                    <a:lnTo>
                      <a:pt x="233" y="316"/>
                    </a:lnTo>
                    <a:lnTo>
                      <a:pt x="233" y="323"/>
                    </a:lnTo>
                    <a:lnTo>
                      <a:pt x="233" y="331"/>
                    </a:lnTo>
                    <a:lnTo>
                      <a:pt x="234" y="339"/>
                    </a:lnTo>
                    <a:lnTo>
                      <a:pt x="234" y="348"/>
                    </a:lnTo>
                    <a:lnTo>
                      <a:pt x="237" y="355"/>
                    </a:lnTo>
                    <a:lnTo>
                      <a:pt x="238" y="362"/>
                    </a:lnTo>
                    <a:lnTo>
                      <a:pt x="241" y="370"/>
                    </a:lnTo>
                    <a:lnTo>
                      <a:pt x="245" y="377"/>
                    </a:lnTo>
                    <a:lnTo>
                      <a:pt x="249" y="385"/>
                    </a:lnTo>
                    <a:lnTo>
                      <a:pt x="254" y="392"/>
                    </a:lnTo>
                    <a:lnTo>
                      <a:pt x="259" y="397"/>
                    </a:lnTo>
                    <a:lnTo>
                      <a:pt x="265" y="400"/>
                    </a:lnTo>
                    <a:lnTo>
                      <a:pt x="270" y="400"/>
                    </a:lnTo>
                    <a:lnTo>
                      <a:pt x="275" y="400"/>
                    </a:lnTo>
                    <a:lnTo>
                      <a:pt x="278" y="398"/>
                    </a:lnTo>
                    <a:lnTo>
                      <a:pt x="284" y="397"/>
                    </a:lnTo>
                    <a:lnTo>
                      <a:pt x="289" y="394"/>
                    </a:lnTo>
                    <a:lnTo>
                      <a:pt x="294" y="392"/>
                    </a:lnTo>
                    <a:lnTo>
                      <a:pt x="298" y="388"/>
                    </a:lnTo>
                    <a:lnTo>
                      <a:pt x="303" y="385"/>
                    </a:lnTo>
                    <a:lnTo>
                      <a:pt x="308" y="381"/>
                    </a:lnTo>
                    <a:lnTo>
                      <a:pt x="313" y="378"/>
                    </a:lnTo>
                    <a:lnTo>
                      <a:pt x="318" y="373"/>
                    </a:lnTo>
                    <a:lnTo>
                      <a:pt x="322" y="370"/>
                    </a:lnTo>
                    <a:lnTo>
                      <a:pt x="326" y="366"/>
                    </a:lnTo>
                    <a:lnTo>
                      <a:pt x="331" y="363"/>
                    </a:lnTo>
                    <a:lnTo>
                      <a:pt x="336" y="360"/>
                    </a:lnTo>
                    <a:lnTo>
                      <a:pt x="345" y="356"/>
                    </a:lnTo>
                    <a:lnTo>
                      <a:pt x="355" y="355"/>
                    </a:lnTo>
                    <a:lnTo>
                      <a:pt x="365" y="356"/>
                    </a:lnTo>
                    <a:lnTo>
                      <a:pt x="375" y="359"/>
                    </a:lnTo>
                    <a:lnTo>
                      <a:pt x="383" y="363"/>
                    </a:lnTo>
                    <a:lnTo>
                      <a:pt x="392" y="369"/>
                    </a:lnTo>
                    <a:lnTo>
                      <a:pt x="400" y="376"/>
                    </a:lnTo>
                    <a:lnTo>
                      <a:pt x="406" y="383"/>
                    </a:lnTo>
                    <a:lnTo>
                      <a:pt x="407" y="390"/>
                    </a:lnTo>
                    <a:lnTo>
                      <a:pt x="408" y="396"/>
                    </a:lnTo>
                    <a:lnTo>
                      <a:pt x="408" y="403"/>
                    </a:lnTo>
                    <a:lnTo>
                      <a:pt x="408" y="410"/>
                    </a:lnTo>
                    <a:lnTo>
                      <a:pt x="407" y="416"/>
                    </a:lnTo>
                    <a:lnTo>
                      <a:pt x="408" y="423"/>
                    </a:lnTo>
                    <a:lnTo>
                      <a:pt x="408" y="431"/>
                    </a:lnTo>
                    <a:lnTo>
                      <a:pt x="408" y="438"/>
                    </a:lnTo>
                    <a:lnTo>
                      <a:pt x="402" y="444"/>
                    </a:lnTo>
                    <a:lnTo>
                      <a:pt x="395" y="447"/>
                    </a:lnTo>
                    <a:lnTo>
                      <a:pt x="387" y="451"/>
                    </a:lnTo>
                    <a:lnTo>
                      <a:pt x="378" y="454"/>
                    </a:lnTo>
                    <a:lnTo>
                      <a:pt x="368" y="456"/>
                    </a:lnTo>
                    <a:lnTo>
                      <a:pt x="358" y="459"/>
                    </a:lnTo>
                    <a:lnTo>
                      <a:pt x="348" y="463"/>
                    </a:lnTo>
                    <a:lnTo>
                      <a:pt x="338" y="465"/>
                    </a:lnTo>
                    <a:lnTo>
                      <a:pt x="327" y="467"/>
                    </a:lnTo>
                    <a:lnTo>
                      <a:pt x="317" y="471"/>
                    </a:lnTo>
                    <a:lnTo>
                      <a:pt x="309" y="475"/>
                    </a:lnTo>
                    <a:lnTo>
                      <a:pt x="299" y="480"/>
                    </a:lnTo>
                    <a:lnTo>
                      <a:pt x="291" y="485"/>
                    </a:lnTo>
                    <a:lnTo>
                      <a:pt x="283" y="490"/>
                    </a:lnTo>
                    <a:lnTo>
                      <a:pt x="277" y="498"/>
                    </a:lnTo>
                    <a:lnTo>
                      <a:pt x="271" y="508"/>
                    </a:lnTo>
                    <a:lnTo>
                      <a:pt x="266" y="611"/>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5" name="Freeform 12"/>
              <p:cNvSpPr>
                <a:spLocks/>
              </p:cNvSpPr>
              <p:nvPr/>
            </p:nvSpPr>
            <p:spPr bwMode="grayWhite">
              <a:xfrm>
                <a:off x="882777" y="-9144"/>
                <a:ext cx="696913" cy="628650"/>
              </a:xfrm>
              <a:custGeom>
                <a:avLst/>
                <a:gdLst>
                  <a:gd name="T0" fmla="*/ 246 w 439"/>
                  <a:gd name="T1" fmla="*/ 372 h 396"/>
                  <a:gd name="T2" fmla="*/ 237 w 439"/>
                  <a:gd name="T3" fmla="*/ 330 h 396"/>
                  <a:gd name="T4" fmla="*/ 222 w 439"/>
                  <a:gd name="T5" fmla="*/ 293 h 396"/>
                  <a:gd name="T6" fmla="*/ 185 w 439"/>
                  <a:gd name="T7" fmla="*/ 278 h 396"/>
                  <a:gd name="T8" fmla="*/ 142 w 439"/>
                  <a:gd name="T9" fmla="*/ 289 h 396"/>
                  <a:gd name="T10" fmla="*/ 104 w 439"/>
                  <a:gd name="T11" fmla="*/ 293 h 396"/>
                  <a:gd name="T12" fmla="*/ 85 w 439"/>
                  <a:gd name="T13" fmla="*/ 275 h 396"/>
                  <a:gd name="T14" fmla="*/ 73 w 439"/>
                  <a:gd name="T15" fmla="*/ 247 h 396"/>
                  <a:gd name="T16" fmla="*/ 67 w 439"/>
                  <a:gd name="T17" fmla="*/ 215 h 396"/>
                  <a:gd name="T18" fmla="*/ 68 w 439"/>
                  <a:gd name="T19" fmla="*/ 185 h 396"/>
                  <a:gd name="T20" fmla="*/ 99 w 439"/>
                  <a:gd name="T21" fmla="*/ 176 h 396"/>
                  <a:gd name="T22" fmla="*/ 139 w 439"/>
                  <a:gd name="T23" fmla="*/ 183 h 396"/>
                  <a:gd name="T24" fmla="*/ 167 w 439"/>
                  <a:gd name="T25" fmla="*/ 170 h 396"/>
                  <a:gd name="T26" fmla="*/ 179 w 439"/>
                  <a:gd name="T27" fmla="*/ 149 h 396"/>
                  <a:gd name="T28" fmla="*/ 181 w 439"/>
                  <a:gd name="T29" fmla="*/ 123 h 396"/>
                  <a:gd name="T30" fmla="*/ 180 w 439"/>
                  <a:gd name="T31" fmla="*/ 96 h 396"/>
                  <a:gd name="T32" fmla="*/ 170 w 439"/>
                  <a:gd name="T33" fmla="*/ 68 h 396"/>
                  <a:gd name="T34" fmla="*/ 146 w 439"/>
                  <a:gd name="T35" fmla="*/ 48 h 396"/>
                  <a:gd name="T36" fmla="*/ 115 w 439"/>
                  <a:gd name="T37" fmla="*/ 49 h 396"/>
                  <a:gd name="T38" fmla="*/ 86 w 439"/>
                  <a:gd name="T39" fmla="*/ 62 h 396"/>
                  <a:gd name="T40" fmla="*/ 56 w 439"/>
                  <a:gd name="T41" fmla="*/ 71 h 396"/>
                  <a:gd name="T42" fmla="*/ 26 w 439"/>
                  <a:gd name="T43" fmla="*/ 62 h 396"/>
                  <a:gd name="T44" fmla="*/ 11 w 439"/>
                  <a:gd name="T45" fmla="*/ 43 h 396"/>
                  <a:gd name="T46" fmla="*/ 1 w 439"/>
                  <a:gd name="T47" fmla="*/ 22 h 396"/>
                  <a:gd name="T48" fmla="*/ 388 w 439"/>
                  <a:gd name="T49" fmla="*/ 18 h 396"/>
                  <a:gd name="T50" fmla="*/ 367 w 439"/>
                  <a:gd name="T51" fmla="*/ 21 h 396"/>
                  <a:gd name="T52" fmla="*/ 346 w 439"/>
                  <a:gd name="T53" fmla="*/ 18 h 396"/>
                  <a:gd name="T54" fmla="*/ 324 w 439"/>
                  <a:gd name="T55" fmla="*/ 13 h 396"/>
                  <a:gd name="T56" fmla="*/ 299 w 439"/>
                  <a:gd name="T57" fmla="*/ 18 h 396"/>
                  <a:gd name="T58" fmla="*/ 278 w 439"/>
                  <a:gd name="T59" fmla="*/ 43 h 396"/>
                  <a:gd name="T60" fmla="*/ 277 w 439"/>
                  <a:gd name="T61" fmla="*/ 75 h 396"/>
                  <a:gd name="T62" fmla="*/ 281 w 439"/>
                  <a:gd name="T63" fmla="*/ 99 h 396"/>
                  <a:gd name="T64" fmla="*/ 287 w 439"/>
                  <a:gd name="T65" fmla="*/ 124 h 396"/>
                  <a:gd name="T66" fmla="*/ 300 w 439"/>
                  <a:gd name="T67" fmla="*/ 145 h 396"/>
                  <a:gd name="T68" fmla="*/ 325 w 439"/>
                  <a:gd name="T69" fmla="*/ 159 h 396"/>
                  <a:gd name="T70" fmla="*/ 349 w 439"/>
                  <a:gd name="T71" fmla="*/ 158 h 396"/>
                  <a:gd name="T72" fmla="*/ 371 w 439"/>
                  <a:gd name="T73" fmla="*/ 148 h 396"/>
                  <a:gd name="T74" fmla="*/ 394 w 439"/>
                  <a:gd name="T75" fmla="*/ 138 h 396"/>
                  <a:gd name="T76" fmla="*/ 418 w 439"/>
                  <a:gd name="T77" fmla="*/ 142 h 396"/>
                  <a:gd name="T78" fmla="*/ 428 w 439"/>
                  <a:gd name="T79" fmla="*/ 163 h 396"/>
                  <a:gd name="T80" fmla="*/ 434 w 439"/>
                  <a:gd name="T81" fmla="*/ 188 h 396"/>
                  <a:gd name="T82" fmla="*/ 436 w 439"/>
                  <a:gd name="T83" fmla="*/ 215 h 396"/>
                  <a:gd name="T84" fmla="*/ 428 w 439"/>
                  <a:gd name="T85" fmla="*/ 234 h 396"/>
                  <a:gd name="T86" fmla="*/ 389 w 439"/>
                  <a:gd name="T87" fmla="*/ 242 h 396"/>
                  <a:gd name="T88" fmla="*/ 355 w 439"/>
                  <a:gd name="T89" fmla="*/ 257 h 396"/>
                  <a:gd name="T90" fmla="*/ 339 w 439"/>
                  <a:gd name="T91" fmla="*/ 282 h 396"/>
                  <a:gd name="T92" fmla="*/ 345 w 439"/>
                  <a:gd name="T93" fmla="*/ 313 h 396"/>
                  <a:gd name="T94" fmla="*/ 364 w 439"/>
                  <a:gd name="T95" fmla="*/ 340 h 396"/>
                  <a:gd name="T96" fmla="*/ 361 w 439"/>
                  <a:gd name="T97" fmla="*/ 368 h 396"/>
                  <a:gd name="T98" fmla="*/ 339 w 439"/>
                  <a:gd name="T99" fmla="*/ 379 h 396"/>
                  <a:gd name="T100" fmla="*/ 315 w 439"/>
                  <a:gd name="T101" fmla="*/ 387 h 396"/>
                  <a:gd name="T102" fmla="*/ 290 w 439"/>
                  <a:gd name="T103" fmla="*/ 392 h 396"/>
                  <a:gd name="T104" fmla="*/ 264 w 439"/>
                  <a:gd name="T105" fmla="*/ 39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39" h="396">
                    <a:moveTo>
                      <a:pt x="264" y="395"/>
                    </a:moveTo>
                    <a:lnTo>
                      <a:pt x="257" y="388"/>
                    </a:lnTo>
                    <a:lnTo>
                      <a:pt x="251" y="381"/>
                    </a:lnTo>
                    <a:lnTo>
                      <a:pt x="246" y="372"/>
                    </a:lnTo>
                    <a:lnTo>
                      <a:pt x="244" y="362"/>
                    </a:lnTo>
                    <a:lnTo>
                      <a:pt x="240" y="351"/>
                    </a:lnTo>
                    <a:lnTo>
                      <a:pt x="238" y="341"/>
                    </a:lnTo>
                    <a:lnTo>
                      <a:pt x="237" y="330"/>
                    </a:lnTo>
                    <a:lnTo>
                      <a:pt x="234" y="320"/>
                    </a:lnTo>
                    <a:lnTo>
                      <a:pt x="231" y="310"/>
                    </a:lnTo>
                    <a:lnTo>
                      <a:pt x="227" y="301"/>
                    </a:lnTo>
                    <a:lnTo>
                      <a:pt x="222" y="293"/>
                    </a:lnTo>
                    <a:lnTo>
                      <a:pt x="215" y="287"/>
                    </a:lnTo>
                    <a:lnTo>
                      <a:pt x="207" y="282"/>
                    </a:lnTo>
                    <a:lnTo>
                      <a:pt x="197" y="279"/>
                    </a:lnTo>
                    <a:lnTo>
                      <a:pt x="185" y="278"/>
                    </a:lnTo>
                    <a:lnTo>
                      <a:pt x="169" y="280"/>
                    </a:lnTo>
                    <a:lnTo>
                      <a:pt x="160" y="283"/>
                    </a:lnTo>
                    <a:lnTo>
                      <a:pt x="151" y="286"/>
                    </a:lnTo>
                    <a:lnTo>
                      <a:pt x="142" y="289"/>
                    </a:lnTo>
                    <a:lnTo>
                      <a:pt x="132" y="291"/>
                    </a:lnTo>
                    <a:lnTo>
                      <a:pt x="123" y="292"/>
                    </a:lnTo>
                    <a:lnTo>
                      <a:pt x="114" y="293"/>
                    </a:lnTo>
                    <a:lnTo>
                      <a:pt x="104" y="293"/>
                    </a:lnTo>
                    <a:lnTo>
                      <a:pt x="94" y="293"/>
                    </a:lnTo>
                    <a:lnTo>
                      <a:pt x="91" y="288"/>
                    </a:lnTo>
                    <a:lnTo>
                      <a:pt x="88" y="282"/>
                    </a:lnTo>
                    <a:lnTo>
                      <a:pt x="85" y="275"/>
                    </a:lnTo>
                    <a:lnTo>
                      <a:pt x="82" y="269"/>
                    </a:lnTo>
                    <a:lnTo>
                      <a:pt x="79" y="261"/>
                    </a:lnTo>
                    <a:lnTo>
                      <a:pt x="76" y="254"/>
                    </a:lnTo>
                    <a:lnTo>
                      <a:pt x="73" y="247"/>
                    </a:lnTo>
                    <a:lnTo>
                      <a:pt x="72" y="238"/>
                    </a:lnTo>
                    <a:lnTo>
                      <a:pt x="70" y="231"/>
                    </a:lnTo>
                    <a:lnTo>
                      <a:pt x="68" y="224"/>
                    </a:lnTo>
                    <a:lnTo>
                      <a:pt x="67" y="215"/>
                    </a:lnTo>
                    <a:lnTo>
                      <a:pt x="66" y="208"/>
                    </a:lnTo>
                    <a:lnTo>
                      <a:pt x="66" y="201"/>
                    </a:lnTo>
                    <a:lnTo>
                      <a:pt x="67" y="192"/>
                    </a:lnTo>
                    <a:lnTo>
                      <a:pt x="68" y="185"/>
                    </a:lnTo>
                    <a:lnTo>
                      <a:pt x="70" y="179"/>
                    </a:lnTo>
                    <a:lnTo>
                      <a:pt x="79" y="175"/>
                    </a:lnTo>
                    <a:lnTo>
                      <a:pt x="89" y="174"/>
                    </a:lnTo>
                    <a:lnTo>
                      <a:pt x="99" y="176"/>
                    </a:lnTo>
                    <a:lnTo>
                      <a:pt x="108" y="179"/>
                    </a:lnTo>
                    <a:lnTo>
                      <a:pt x="119" y="181"/>
                    </a:lnTo>
                    <a:lnTo>
                      <a:pt x="128" y="183"/>
                    </a:lnTo>
                    <a:lnTo>
                      <a:pt x="139" y="183"/>
                    </a:lnTo>
                    <a:lnTo>
                      <a:pt x="149" y="182"/>
                    </a:lnTo>
                    <a:lnTo>
                      <a:pt x="157" y="179"/>
                    </a:lnTo>
                    <a:lnTo>
                      <a:pt x="162" y="174"/>
                    </a:lnTo>
                    <a:lnTo>
                      <a:pt x="167" y="170"/>
                    </a:lnTo>
                    <a:lnTo>
                      <a:pt x="171" y="166"/>
                    </a:lnTo>
                    <a:lnTo>
                      <a:pt x="174" y="160"/>
                    </a:lnTo>
                    <a:lnTo>
                      <a:pt x="177" y="155"/>
                    </a:lnTo>
                    <a:lnTo>
                      <a:pt x="179" y="149"/>
                    </a:lnTo>
                    <a:lnTo>
                      <a:pt x="179" y="142"/>
                    </a:lnTo>
                    <a:lnTo>
                      <a:pt x="180" y="136"/>
                    </a:lnTo>
                    <a:lnTo>
                      <a:pt x="181" y="129"/>
                    </a:lnTo>
                    <a:lnTo>
                      <a:pt x="181" y="123"/>
                    </a:lnTo>
                    <a:lnTo>
                      <a:pt x="181" y="115"/>
                    </a:lnTo>
                    <a:lnTo>
                      <a:pt x="181" y="109"/>
                    </a:lnTo>
                    <a:lnTo>
                      <a:pt x="181" y="102"/>
                    </a:lnTo>
                    <a:lnTo>
                      <a:pt x="180" y="96"/>
                    </a:lnTo>
                    <a:lnTo>
                      <a:pt x="180" y="89"/>
                    </a:lnTo>
                    <a:lnTo>
                      <a:pt x="178" y="81"/>
                    </a:lnTo>
                    <a:lnTo>
                      <a:pt x="174" y="74"/>
                    </a:lnTo>
                    <a:lnTo>
                      <a:pt x="170" y="68"/>
                    </a:lnTo>
                    <a:lnTo>
                      <a:pt x="165" y="62"/>
                    </a:lnTo>
                    <a:lnTo>
                      <a:pt x="159" y="57"/>
                    </a:lnTo>
                    <a:lnTo>
                      <a:pt x="153" y="52"/>
                    </a:lnTo>
                    <a:lnTo>
                      <a:pt x="146" y="48"/>
                    </a:lnTo>
                    <a:lnTo>
                      <a:pt x="138" y="44"/>
                    </a:lnTo>
                    <a:lnTo>
                      <a:pt x="130" y="44"/>
                    </a:lnTo>
                    <a:lnTo>
                      <a:pt x="122" y="46"/>
                    </a:lnTo>
                    <a:lnTo>
                      <a:pt x="115" y="49"/>
                    </a:lnTo>
                    <a:lnTo>
                      <a:pt x="108" y="51"/>
                    </a:lnTo>
                    <a:lnTo>
                      <a:pt x="100" y="55"/>
                    </a:lnTo>
                    <a:lnTo>
                      <a:pt x="92" y="59"/>
                    </a:lnTo>
                    <a:lnTo>
                      <a:pt x="86" y="62"/>
                    </a:lnTo>
                    <a:lnTo>
                      <a:pt x="79" y="65"/>
                    </a:lnTo>
                    <a:lnTo>
                      <a:pt x="71" y="68"/>
                    </a:lnTo>
                    <a:lnTo>
                      <a:pt x="63" y="70"/>
                    </a:lnTo>
                    <a:lnTo>
                      <a:pt x="56" y="71"/>
                    </a:lnTo>
                    <a:lnTo>
                      <a:pt x="48" y="71"/>
                    </a:lnTo>
                    <a:lnTo>
                      <a:pt x="40" y="69"/>
                    </a:lnTo>
                    <a:lnTo>
                      <a:pt x="33" y="67"/>
                    </a:lnTo>
                    <a:lnTo>
                      <a:pt x="26" y="62"/>
                    </a:lnTo>
                    <a:lnTo>
                      <a:pt x="19" y="55"/>
                    </a:lnTo>
                    <a:lnTo>
                      <a:pt x="16" y="51"/>
                    </a:lnTo>
                    <a:lnTo>
                      <a:pt x="13" y="48"/>
                    </a:lnTo>
                    <a:lnTo>
                      <a:pt x="11" y="43"/>
                    </a:lnTo>
                    <a:lnTo>
                      <a:pt x="7" y="38"/>
                    </a:lnTo>
                    <a:lnTo>
                      <a:pt x="6" y="33"/>
                    </a:lnTo>
                    <a:lnTo>
                      <a:pt x="3" y="27"/>
                    </a:lnTo>
                    <a:lnTo>
                      <a:pt x="1" y="22"/>
                    </a:lnTo>
                    <a:lnTo>
                      <a:pt x="0" y="16"/>
                    </a:lnTo>
                    <a:lnTo>
                      <a:pt x="405" y="0"/>
                    </a:lnTo>
                    <a:lnTo>
                      <a:pt x="393" y="14"/>
                    </a:lnTo>
                    <a:lnTo>
                      <a:pt x="388" y="18"/>
                    </a:lnTo>
                    <a:lnTo>
                      <a:pt x="383" y="20"/>
                    </a:lnTo>
                    <a:lnTo>
                      <a:pt x="378" y="21"/>
                    </a:lnTo>
                    <a:lnTo>
                      <a:pt x="372" y="21"/>
                    </a:lnTo>
                    <a:lnTo>
                      <a:pt x="367" y="21"/>
                    </a:lnTo>
                    <a:lnTo>
                      <a:pt x="362" y="21"/>
                    </a:lnTo>
                    <a:lnTo>
                      <a:pt x="357" y="20"/>
                    </a:lnTo>
                    <a:lnTo>
                      <a:pt x="351" y="18"/>
                    </a:lnTo>
                    <a:lnTo>
                      <a:pt x="346" y="18"/>
                    </a:lnTo>
                    <a:lnTo>
                      <a:pt x="340" y="16"/>
                    </a:lnTo>
                    <a:lnTo>
                      <a:pt x="335" y="15"/>
                    </a:lnTo>
                    <a:lnTo>
                      <a:pt x="330" y="14"/>
                    </a:lnTo>
                    <a:lnTo>
                      <a:pt x="324" y="13"/>
                    </a:lnTo>
                    <a:lnTo>
                      <a:pt x="318" y="13"/>
                    </a:lnTo>
                    <a:lnTo>
                      <a:pt x="312" y="13"/>
                    </a:lnTo>
                    <a:lnTo>
                      <a:pt x="306" y="14"/>
                    </a:lnTo>
                    <a:lnTo>
                      <a:pt x="299" y="18"/>
                    </a:lnTo>
                    <a:lnTo>
                      <a:pt x="293" y="22"/>
                    </a:lnTo>
                    <a:lnTo>
                      <a:pt x="287" y="28"/>
                    </a:lnTo>
                    <a:lnTo>
                      <a:pt x="282" y="36"/>
                    </a:lnTo>
                    <a:lnTo>
                      <a:pt x="278" y="43"/>
                    </a:lnTo>
                    <a:lnTo>
                      <a:pt x="276" y="51"/>
                    </a:lnTo>
                    <a:lnTo>
                      <a:pt x="274" y="60"/>
                    </a:lnTo>
                    <a:lnTo>
                      <a:pt x="275" y="70"/>
                    </a:lnTo>
                    <a:lnTo>
                      <a:pt x="277" y="75"/>
                    </a:lnTo>
                    <a:lnTo>
                      <a:pt x="278" y="81"/>
                    </a:lnTo>
                    <a:lnTo>
                      <a:pt x="278" y="87"/>
                    </a:lnTo>
                    <a:lnTo>
                      <a:pt x="279" y="93"/>
                    </a:lnTo>
                    <a:lnTo>
                      <a:pt x="281" y="99"/>
                    </a:lnTo>
                    <a:lnTo>
                      <a:pt x="282" y="105"/>
                    </a:lnTo>
                    <a:lnTo>
                      <a:pt x="284" y="111"/>
                    </a:lnTo>
                    <a:lnTo>
                      <a:pt x="285" y="118"/>
                    </a:lnTo>
                    <a:lnTo>
                      <a:pt x="287" y="124"/>
                    </a:lnTo>
                    <a:lnTo>
                      <a:pt x="290" y="129"/>
                    </a:lnTo>
                    <a:lnTo>
                      <a:pt x="292" y="135"/>
                    </a:lnTo>
                    <a:lnTo>
                      <a:pt x="296" y="140"/>
                    </a:lnTo>
                    <a:lnTo>
                      <a:pt x="300" y="145"/>
                    </a:lnTo>
                    <a:lnTo>
                      <a:pt x="305" y="149"/>
                    </a:lnTo>
                    <a:lnTo>
                      <a:pt x="311" y="152"/>
                    </a:lnTo>
                    <a:lnTo>
                      <a:pt x="318" y="156"/>
                    </a:lnTo>
                    <a:lnTo>
                      <a:pt x="325" y="159"/>
                    </a:lnTo>
                    <a:lnTo>
                      <a:pt x="331" y="160"/>
                    </a:lnTo>
                    <a:lnTo>
                      <a:pt x="337" y="160"/>
                    </a:lnTo>
                    <a:lnTo>
                      <a:pt x="343" y="160"/>
                    </a:lnTo>
                    <a:lnTo>
                      <a:pt x="349" y="158"/>
                    </a:lnTo>
                    <a:lnTo>
                      <a:pt x="354" y="156"/>
                    </a:lnTo>
                    <a:lnTo>
                      <a:pt x="359" y="154"/>
                    </a:lnTo>
                    <a:lnTo>
                      <a:pt x="365" y="151"/>
                    </a:lnTo>
                    <a:lnTo>
                      <a:pt x="371" y="148"/>
                    </a:lnTo>
                    <a:lnTo>
                      <a:pt x="377" y="145"/>
                    </a:lnTo>
                    <a:lnTo>
                      <a:pt x="382" y="142"/>
                    </a:lnTo>
                    <a:lnTo>
                      <a:pt x="388" y="140"/>
                    </a:lnTo>
                    <a:lnTo>
                      <a:pt x="394" y="138"/>
                    </a:lnTo>
                    <a:lnTo>
                      <a:pt x="399" y="137"/>
                    </a:lnTo>
                    <a:lnTo>
                      <a:pt x="406" y="137"/>
                    </a:lnTo>
                    <a:lnTo>
                      <a:pt x="412" y="137"/>
                    </a:lnTo>
                    <a:lnTo>
                      <a:pt x="418" y="142"/>
                    </a:lnTo>
                    <a:lnTo>
                      <a:pt x="421" y="146"/>
                    </a:lnTo>
                    <a:lnTo>
                      <a:pt x="424" y="151"/>
                    </a:lnTo>
                    <a:lnTo>
                      <a:pt x="426" y="157"/>
                    </a:lnTo>
                    <a:lnTo>
                      <a:pt x="428" y="163"/>
                    </a:lnTo>
                    <a:lnTo>
                      <a:pt x="431" y="169"/>
                    </a:lnTo>
                    <a:lnTo>
                      <a:pt x="431" y="175"/>
                    </a:lnTo>
                    <a:lnTo>
                      <a:pt x="432" y="182"/>
                    </a:lnTo>
                    <a:lnTo>
                      <a:pt x="434" y="188"/>
                    </a:lnTo>
                    <a:lnTo>
                      <a:pt x="434" y="195"/>
                    </a:lnTo>
                    <a:lnTo>
                      <a:pt x="435" y="202"/>
                    </a:lnTo>
                    <a:lnTo>
                      <a:pt x="435" y="208"/>
                    </a:lnTo>
                    <a:lnTo>
                      <a:pt x="436" y="215"/>
                    </a:lnTo>
                    <a:lnTo>
                      <a:pt x="437" y="221"/>
                    </a:lnTo>
                    <a:lnTo>
                      <a:pt x="437" y="228"/>
                    </a:lnTo>
                    <a:lnTo>
                      <a:pt x="438" y="234"/>
                    </a:lnTo>
                    <a:lnTo>
                      <a:pt x="428" y="234"/>
                    </a:lnTo>
                    <a:lnTo>
                      <a:pt x="418" y="235"/>
                    </a:lnTo>
                    <a:lnTo>
                      <a:pt x="409" y="237"/>
                    </a:lnTo>
                    <a:lnTo>
                      <a:pt x="398" y="239"/>
                    </a:lnTo>
                    <a:lnTo>
                      <a:pt x="389" y="242"/>
                    </a:lnTo>
                    <a:lnTo>
                      <a:pt x="378" y="245"/>
                    </a:lnTo>
                    <a:lnTo>
                      <a:pt x="369" y="248"/>
                    </a:lnTo>
                    <a:lnTo>
                      <a:pt x="358" y="253"/>
                    </a:lnTo>
                    <a:lnTo>
                      <a:pt x="355" y="257"/>
                    </a:lnTo>
                    <a:lnTo>
                      <a:pt x="351" y="261"/>
                    </a:lnTo>
                    <a:lnTo>
                      <a:pt x="346" y="267"/>
                    </a:lnTo>
                    <a:lnTo>
                      <a:pt x="343" y="275"/>
                    </a:lnTo>
                    <a:lnTo>
                      <a:pt x="339" y="282"/>
                    </a:lnTo>
                    <a:lnTo>
                      <a:pt x="338" y="290"/>
                    </a:lnTo>
                    <a:lnTo>
                      <a:pt x="339" y="298"/>
                    </a:lnTo>
                    <a:lnTo>
                      <a:pt x="342" y="305"/>
                    </a:lnTo>
                    <a:lnTo>
                      <a:pt x="345" y="313"/>
                    </a:lnTo>
                    <a:lnTo>
                      <a:pt x="350" y="320"/>
                    </a:lnTo>
                    <a:lnTo>
                      <a:pt x="355" y="326"/>
                    </a:lnTo>
                    <a:lnTo>
                      <a:pt x="360" y="334"/>
                    </a:lnTo>
                    <a:lnTo>
                      <a:pt x="364" y="340"/>
                    </a:lnTo>
                    <a:lnTo>
                      <a:pt x="366" y="348"/>
                    </a:lnTo>
                    <a:lnTo>
                      <a:pt x="367" y="356"/>
                    </a:lnTo>
                    <a:lnTo>
                      <a:pt x="365" y="365"/>
                    </a:lnTo>
                    <a:lnTo>
                      <a:pt x="361" y="368"/>
                    </a:lnTo>
                    <a:lnTo>
                      <a:pt x="356" y="372"/>
                    </a:lnTo>
                    <a:lnTo>
                      <a:pt x="351" y="374"/>
                    </a:lnTo>
                    <a:lnTo>
                      <a:pt x="345" y="376"/>
                    </a:lnTo>
                    <a:lnTo>
                      <a:pt x="339" y="379"/>
                    </a:lnTo>
                    <a:lnTo>
                      <a:pt x="333" y="381"/>
                    </a:lnTo>
                    <a:lnTo>
                      <a:pt x="328" y="384"/>
                    </a:lnTo>
                    <a:lnTo>
                      <a:pt x="322" y="385"/>
                    </a:lnTo>
                    <a:lnTo>
                      <a:pt x="315" y="387"/>
                    </a:lnTo>
                    <a:lnTo>
                      <a:pt x="309" y="388"/>
                    </a:lnTo>
                    <a:lnTo>
                      <a:pt x="303" y="390"/>
                    </a:lnTo>
                    <a:lnTo>
                      <a:pt x="296" y="391"/>
                    </a:lnTo>
                    <a:lnTo>
                      <a:pt x="290" y="392"/>
                    </a:lnTo>
                    <a:lnTo>
                      <a:pt x="284" y="393"/>
                    </a:lnTo>
                    <a:lnTo>
                      <a:pt x="277" y="394"/>
                    </a:lnTo>
                    <a:lnTo>
                      <a:pt x="271" y="395"/>
                    </a:lnTo>
                    <a:lnTo>
                      <a:pt x="264" y="395"/>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6" name="Freeform 13"/>
              <p:cNvSpPr>
                <a:spLocks/>
              </p:cNvSpPr>
              <p:nvPr/>
            </p:nvSpPr>
            <p:spPr bwMode="grayWhite">
              <a:xfrm>
                <a:off x="-4636" y="4966081"/>
                <a:ext cx="814388" cy="782638"/>
              </a:xfrm>
              <a:custGeom>
                <a:avLst/>
                <a:gdLst>
                  <a:gd name="T0" fmla="*/ 111 w 513"/>
                  <a:gd name="T1" fmla="*/ 481 h 493"/>
                  <a:gd name="T2" fmla="*/ 85 w 513"/>
                  <a:gd name="T3" fmla="*/ 463 h 493"/>
                  <a:gd name="T4" fmla="*/ 64 w 513"/>
                  <a:gd name="T5" fmla="*/ 433 h 493"/>
                  <a:gd name="T6" fmla="*/ 0 w 513"/>
                  <a:gd name="T7" fmla="*/ 275 h 493"/>
                  <a:gd name="T8" fmla="*/ 3 w 513"/>
                  <a:gd name="T9" fmla="*/ 259 h 493"/>
                  <a:gd name="T10" fmla="*/ 10 w 513"/>
                  <a:gd name="T11" fmla="*/ 240 h 493"/>
                  <a:gd name="T12" fmla="*/ 21 w 513"/>
                  <a:gd name="T13" fmla="*/ 222 h 493"/>
                  <a:gd name="T14" fmla="*/ 35 w 513"/>
                  <a:gd name="T15" fmla="*/ 205 h 493"/>
                  <a:gd name="T16" fmla="*/ 49 w 513"/>
                  <a:gd name="T17" fmla="*/ 193 h 493"/>
                  <a:gd name="T18" fmla="*/ 81 w 513"/>
                  <a:gd name="T19" fmla="*/ 193 h 493"/>
                  <a:gd name="T20" fmla="*/ 112 w 513"/>
                  <a:gd name="T21" fmla="*/ 205 h 493"/>
                  <a:gd name="T22" fmla="*/ 142 w 513"/>
                  <a:gd name="T23" fmla="*/ 220 h 493"/>
                  <a:gd name="T24" fmla="*/ 169 w 513"/>
                  <a:gd name="T25" fmla="*/ 226 h 493"/>
                  <a:gd name="T26" fmla="*/ 194 w 513"/>
                  <a:gd name="T27" fmla="*/ 211 h 493"/>
                  <a:gd name="T28" fmla="*/ 212 w 513"/>
                  <a:gd name="T29" fmla="*/ 183 h 493"/>
                  <a:gd name="T30" fmla="*/ 222 w 513"/>
                  <a:gd name="T31" fmla="*/ 156 h 493"/>
                  <a:gd name="T32" fmla="*/ 213 w 513"/>
                  <a:gd name="T33" fmla="*/ 128 h 493"/>
                  <a:gd name="T34" fmla="*/ 198 w 513"/>
                  <a:gd name="T35" fmla="*/ 115 h 493"/>
                  <a:gd name="T36" fmla="*/ 178 w 513"/>
                  <a:gd name="T37" fmla="*/ 105 h 493"/>
                  <a:gd name="T38" fmla="*/ 158 w 513"/>
                  <a:gd name="T39" fmla="*/ 95 h 493"/>
                  <a:gd name="T40" fmla="*/ 142 w 513"/>
                  <a:gd name="T41" fmla="*/ 81 h 493"/>
                  <a:gd name="T42" fmla="*/ 137 w 513"/>
                  <a:gd name="T43" fmla="*/ 60 h 493"/>
                  <a:gd name="T44" fmla="*/ 146 w 513"/>
                  <a:gd name="T45" fmla="*/ 38 h 493"/>
                  <a:gd name="T46" fmla="*/ 160 w 513"/>
                  <a:gd name="T47" fmla="*/ 20 h 493"/>
                  <a:gd name="T48" fmla="*/ 176 w 513"/>
                  <a:gd name="T49" fmla="*/ 0 h 493"/>
                  <a:gd name="T50" fmla="*/ 198 w 513"/>
                  <a:gd name="T51" fmla="*/ 15 h 493"/>
                  <a:gd name="T52" fmla="*/ 224 w 513"/>
                  <a:gd name="T53" fmla="*/ 26 h 493"/>
                  <a:gd name="T54" fmla="*/ 251 w 513"/>
                  <a:gd name="T55" fmla="*/ 34 h 493"/>
                  <a:gd name="T56" fmla="*/ 279 w 513"/>
                  <a:gd name="T57" fmla="*/ 38 h 493"/>
                  <a:gd name="T58" fmla="*/ 307 w 513"/>
                  <a:gd name="T59" fmla="*/ 37 h 493"/>
                  <a:gd name="T60" fmla="*/ 285 w 513"/>
                  <a:gd name="T61" fmla="*/ 123 h 493"/>
                  <a:gd name="T62" fmla="*/ 295 w 513"/>
                  <a:gd name="T63" fmla="*/ 131 h 493"/>
                  <a:gd name="T64" fmla="*/ 308 w 513"/>
                  <a:gd name="T65" fmla="*/ 140 h 493"/>
                  <a:gd name="T66" fmla="*/ 337 w 513"/>
                  <a:gd name="T67" fmla="*/ 134 h 493"/>
                  <a:gd name="T68" fmla="*/ 357 w 513"/>
                  <a:gd name="T69" fmla="*/ 101 h 493"/>
                  <a:gd name="T70" fmla="*/ 382 w 513"/>
                  <a:gd name="T71" fmla="*/ 69 h 493"/>
                  <a:gd name="T72" fmla="*/ 395 w 513"/>
                  <a:gd name="T73" fmla="*/ 94 h 493"/>
                  <a:gd name="T74" fmla="*/ 416 w 513"/>
                  <a:gd name="T75" fmla="*/ 117 h 493"/>
                  <a:gd name="T76" fmla="*/ 441 w 513"/>
                  <a:gd name="T77" fmla="*/ 137 h 493"/>
                  <a:gd name="T78" fmla="*/ 469 w 513"/>
                  <a:gd name="T79" fmla="*/ 154 h 493"/>
                  <a:gd name="T80" fmla="*/ 501 w 513"/>
                  <a:gd name="T81" fmla="*/ 170 h 493"/>
                  <a:gd name="T82" fmla="*/ 431 w 513"/>
                  <a:gd name="T83" fmla="*/ 287 h 493"/>
                  <a:gd name="T84" fmla="*/ 316 w 513"/>
                  <a:gd name="T85" fmla="*/ 222 h 493"/>
                  <a:gd name="T86" fmla="*/ 299 w 513"/>
                  <a:gd name="T87" fmla="*/ 240 h 493"/>
                  <a:gd name="T88" fmla="*/ 283 w 513"/>
                  <a:gd name="T89" fmla="*/ 261 h 493"/>
                  <a:gd name="T90" fmla="*/ 271 w 513"/>
                  <a:gd name="T91" fmla="*/ 284 h 493"/>
                  <a:gd name="T92" fmla="*/ 262 w 513"/>
                  <a:gd name="T93" fmla="*/ 308 h 493"/>
                  <a:gd name="T94" fmla="*/ 265 w 513"/>
                  <a:gd name="T95" fmla="*/ 334 h 493"/>
                  <a:gd name="T96" fmla="*/ 290 w 513"/>
                  <a:gd name="T97" fmla="*/ 351 h 493"/>
                  <a:gd name="T98" fmla="*/ 325 w 513"/>
                  <a:gd name="T99" fmla="*/ 356 h 493"/>
                  <a:gd name="T100" fmla="*/ 360 w 513"/>
                  <a:gd name="T101" fmla="*/ 359 h 493"/>
                  <a:gd name="T102" fmla="*/ 388 w 513"/>
                  <a:gd name="T103" fmla="*/ 370 h 493"/>
                  <a:gd name="T104" fmla="*/ 400 w 513"/>
                  <a:gd name="T105" fmla="*/ 401 h 493"/>
                  <a:gd name="T106" fmla="*/ 202 w 513"/>
                  <a:gd name="T107" fmla="*/ 404 h 493"/>
                  <a:gd name="T108" fmla="*/ 162 w 513"/>
                  <a:gd name="T109" fmla="*/ 479 h 493"/>
                  <a:gd name="T110" fmla="*/ 150 w 513"/>
                  <a:gd name="T111" fmla="*/ 484 h 493"/>
                  <a:gd name="T112" fmla="*/ 138 w 513"/>
                  <a:gd name="T113" fmla="*/ 49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3" h="493">
                    <a:moveTo>
                      <a:pt x="130" y="492"/>
                    </a:moveTo>
                    <a:lnTo>
                      <a:pt x="120" y="486"/>
                    </a:lnTo>
                    <a:lnTo>
                      <a:pt x="111" y="481"/>
                    </a:lnTo>
                    <a:lnTo>
                      <a:pt x="101" y="475"/>
                    </a:lnTo>
                    <a:lnTo>
                      <a:pt x="93" y="469"/>
                    </a:lnTo>
                    <a:lnTo>
                      <a:pt x="85" y="463"/>
                    </a:lnTo>
                    <a:lnTo>
                      <a:pt x="78" y="454"/>
                    </a:lnTo>
                    <a:lnTo>
                      <a:pt x="71" y="444"/>
                    </a:lnTo>
                    <a:lnTo>
                      <a:pt x="64" y="433"/>
                    </a:lnTo>
                    <a:lnTo>
                      <a:pt x="111" y="353"/>
                    </a:lnTo>
                    <a:lnTo>
                      <a:pt x="0" y="280"/>
                    </a:lnTo>
                    <a:lnTo>
                      <a:pt x="0" y="275"/>
                    </a:lnTo>
                    <a:lnTo>
                      <a:pt x="0" y="270"/>
                    </a:lnTo>
                    <a:lnTo>
                      <a:pt x="1" y="264"/>
                    </a:lnTo>
                    <a:lnTo>
                      <a:pt x="3" y="259"/>
                    </a:lnTo>
                    <a:lnTo>
                      <a:pt x="5" y="252"/>
                    </a:lnTo>
                    <a:lnTo>
                      <a:pt x="7" y="246"/>
                    </a:lnTo>
                    <a:lnTo>
                      <a:pt x="10" y="240"/>
                    </a:lnTo>
                    <a:lnTo>
                      <a:pt x="13" y="234"/>
                    </a:lnTo>
                    <a:lnTo>
                      <a:pt x="17" y="227"/>
                    </a:lnTo>
                    <a:lnTo>
                      <a:pt x="21" y="222"/>
                    </a:lnTo>
                    <a:lnTo>
                      <a:pt x="26" y="216"/>
                    </a:lnTo>
                    <a:lnTo>
                      <a:pt x="30" y="211"/>
                    </a:lnTo>
                    <a:lnTo>
                      <a:pt x="35" y="205"/>
                    </a:lnTo>
                    <a:lnTo>
                      <a:pt x="40" y="201"/>
                    </a:lnTo>
                    <a:lnTo>
                      <a:pt x="44" y="196"/>
                    </a:lnTo>
                    <a:lnTo>
                      <a:pt x="49" y="193"/>
                    </a:lnTo>
                    <a:lnTo>
                      <a:pt x="60" y="191"/>
                    </a:lnTo>
                    <a:lnTo>
                      <a:pt x="70" y="191"/>
                    </a:lnTo>
                    <a:lnTo>
                      <a:pt x="81" y="193"/>
                    </a:lnTo>
                    <a:lnTo>
                      <a:pt x="92" y="196"/>
                    </a:lnTo>
                    <a:lnTo>
                      <a:pt x="102" y="201"/>
                    </a:lnTo>
                    <a:lnTo>
                      <a:pt x="112" y="205"/>
                    </a:lnTo>
                    <a:lnTo>
                      <a:pt x="122" y="211"/>
                    </a:lnTo>
                    <a:lnTo>
                      <a:pt x="132" y="216"/>
                    </a:lnTo>
                    <a:lnTo>
                      <a:pt x="142" y="220"/>
                    </a:lnTo>
                    <a:lnTo>
                      <a:pt x="150" y="223"/>
                    </a:lnTo>
                    <a:lnTo>
                      <a:pt x="160" y="226"/>
                    </a:lnTo>
                    <a:lnTo>
                      <a:pt x="169" y="226"/>
                    </a:lnTo>
                    <a:lnTo>
                      <a:pt x="178" y="223"/>
                    </a:lnTo>
                    <a:lnTo>
                      <a:pt x="186" y="219"/>
                    </a:lnTo>
                    <a:lnTo>
                      <a:pt x="194" y="211"/>
                    </a:lnTo>
                    <a:lnTo>
                      <a:pt x="202" y="200"/>
                    </a:lnTo>
                    <a:lnTo>
                      <a:pt x="207" y="192"/>
                    </a:lnTo>
                    <a:lnTo>
                      <a:pt x="212" y="183"/>
                    </a:lnTo>
                    <a:lnTo>
                      <a:pt x="216" y="174"/>
                    </a:lnTo>
                    <a:lnTo>
                      <a:pt x="219" y="165"/>
                    </a:lnTo>
                    <a:lnTo>
                      <a:pt x="222" y="156"/>
                    </a:lnTo>
                    <a:lnTo>
                      <a:pt x="222" y="146"/>
                    </a:lnTo>
                    <a:lnTo>
                      <a:pt x="219" y="138"/>
                    </a:lnTo>
                    <a:lnTo>
                      <a:pt x="213" y="128"/>
                    </a:lnTo>
                    <a:lnTo>
                      <a:pt x="210" y="123"/>
                    </a:lnTo>
                    <a:lnTo>
                      <a:pt x="204" y="119"/>
                    </a:lnTo>
                    <a:lnTo>
                      <a:pt x="198" y="115"/>
                    </a:lnTo>
                    <a:lnTo>
                      <a:pt x="192" y="112"/>
                    </a:lnTo>
                    <a:lnTo>
                      <a:pt x="186" y="109"/>
                    </a:lnTo>
                    <a:lnTo>
                      <a:pt x="178" y="105"/>
                    </a:lnTo>
                    <a:lnTo>
                      <a:pt x="171" y="102"/>
                    </a:lnTo>
                    <a:lnTo>
                      <a:pt x="165" y="98"/>
                    </a:lnTo>
                    <a:lnTo>
                      <a:pt x="158" y="95"/>
                    </a:lnTo>
                    <a:lnTo>
                      <a:pt x="152" y="91"/>
                    </a:lnTo>
                    <a:lnTo>
                      <a:pt x="146" y="86"/>
                    </a:lnTo>
                    <a:lnTo>
                      <a:pt x="142" y="81"/>
                    </a:lnTo>
                    <a:lnTo>
                      <a:pt x="139" y="74"/>
                    </a:lnTo>
                    <a:lnTo>
                      <a:pt x="137" y="68"/>
                    </a:lnTo>
                    <a:lnTo>
                      <a:pt x="137" y="60"/>
                    </a:lnTo>
                    <a:lnTo>
                      <a:pt x="138" y="51"/>
                    </a:lnTo>
                    <a:lnTo>
                      <a:pt x="142" y="44"/>
                    </a:lnTo>
                    <a:lnTo>
                      <a:pt x="146" y="38"/>
                    </a:lnTo>
                    <a:lnTo>
                      <a:pt x="150" y="32"/>
                    </a:lnTo>
                    <a:lnTo>
                      <a:pt x="155" y="26"/>
                    </a:lnTo>
                    <a:lnTo>
                      <a:pt x="160" y="20"/>
                    </a:lnTo>
                    <a:lnTo>
                      <a:pt x="165" y="14"/>
                    </a:lnTo>
                    <a:lnTo>
                      <a:pt x="170" y="8"/>
                    </a:lnTo>
                    <a:lnTo>
                      <a:pt x="176" y="0"/>
                    </a:lnTo>
                    <a:lnTo>
                      <a:pt x="183" y="5"/>
                    </a:lnTo>
                    <a:lnTo>
                      <a:pt x="191" y="10"/>
                    </a:lnTo>
                    <a:lnTo>
                      <a:pt x="198" y="15"/>
                    </a:lnTo>
                    <a:lnTo>
                      <a:pt x="207" y="19"/>
                    </a:lnTo>
                    <a:lnTo>
                      <a:pt x="215" y="23"/>
                    </a:lnTo>
                    <a:lnTo>
                      <a:pt x="224" y="26"/>
                    </a:lnTo>
                    <a:lnTo>
                      <a:pt x="233" y="29"/>
                    </a:lnTo>
                    <a:lnTo>
                      <a:pt x="242" y="32"/>
                    </a:lnTo>
                    <a:lnTo>
                      <a:pt x="251" y="34"/>
                    </a:lnTo>
                    <a:lnTo>
                      <a:pt x="261" y="36"/>
                    </a:lnTo>
                    <a:lnTo>
                      <a:pt x="270" y="37"/>
                    </a:lnTo>
                    <a:lnTo>
                      <a:pt x="279" y="38"/>
                    </a:lnTo>
                    <a:lnTo>
                      <a:pt x="288" y="38"/>
                    </a:lnTo>
                    <a:lnTo>
                      <a:pt x="298" y="38"/>
                    </a:lnTo>
                    <a:lnTo>
                      <a:pt x="307" y="37"/>
                    </a:lnTo>
                    <a:lnTo>
                      <a:pt x="316" y="36"/>
                    </a:lnTo>
                    <a:lnTo>
                      <a:pt x="282" y="120"/>
                    </a:lnTo>
                    <a:lnTo>
                      <a:pt x="285" y="123"/>
                    </a:lnTo>
                    <a:lnTo>
                      <a:pt x="288" y="126"/>
                    </a:lnTo>
                    <a:lnTo>
                      <a:pt x="291" y="129"/>
                    </a:lnTo>
                    <a:lnTo>
                      <a:pt x="295" y="131"/>
                    </a:lnTo>
                    <a:lnTo>
                      <a:pt x="298" y="134"/>
                    </a:lnTo>
                    <a:lnTo>
                      <a:pt x="303" y="137"/>
                    </a:lnTo>
                    <a:lnTo>
                      <a:pt x="308" y="140"/>
                    </a:lnTo>
                    <a:lnTo>
                      <a:pt x="313" y="142"/>
                    </a:lnTo>
                    <a:lnTo>
                      <a:pt x="327" y="140"/>
                    </a:lnTo>
                    <a:lnTo>
                      <a:pt x="337" y="134"/>
                    </a:lnTo>
                    <a:lnTo>
                      <a:pt x="345" y="125"/>
                    </a:lnTo>
                    <a:lnTo>
                      <a:pt x="352" y="113"/>
                    </a:lnTo>
                    <a:lnTo>
                      <a:pt x="357" y="101"/>
                    </a:lnTo>
                    <a:lnTo>
                      <a:pt x="363" y="89"/>
                    </a:lnTo>
                    <a:lnTo>
                      <a:pt x="372" y="78"/>
                    </a:lnTo>
                    <a:lnTo>
                      <a:pt x="382" y="69"/>
                    </a:lnTo>
                    <a:lnTo>
                      <a:pt x="385" y="77"/>
                    </a:lnTo>
                    <a:lnTo>
                      <a:pt x="390" y="86"/>
                    </a:lnTo>
                    <a:lnTo>
                      <a:pt x="395" y="94"/>
                    </a:lnTo>
                    <a:lnTo>
                      <a:pt x="402" y="101"/>
                    </a:lnTo>
                    <a:lnTo>
                      <a:pt x="409" y="109"/>
                    </a:lnTo>
                    <a:lnTo>
                      <a:pt x="416" y="117"/>
                    </a:lnTo>
                    <a:lnTo>
                      <a:pt x="424" y="123"/>
                    </a:lnTo>
                    <a:lnTo>
                      <a:pt x="432" y="130"/>
                    </a:lnTo>
                    <a:lnTo>
                      <a:pt x="441" y="137"/>
                    </a:lnTo>
                    <a:lnTo>
                      <a:pt x="450" y="143"/>
                    </a:lnTo>
                    <a:lnTo>
                      <a:pt x="459" y="149"/>
                    </a:lnTo>
                    <a:lnTo>
                      <a:pt x="469" y="154"/>
                    </a:lnTo>
                    <a:lnTo>
                      <a:pt x="480" y="159"/>
                    </a:lnTo>
                    <a:lnTo>
                      <a:pt x="490" y="165"/>
                    </a:lnTo>
                    <a:lnTo>
                      <a:pt x="501" y="170"/>
                    </a:lnTo>
                    <a:lnTo>
                      <a:pt x="512" y="174"/>
                    </a:lnTo>
                    <a:lnTo>
                      <a:pt x="447" y="287"/>
                    </a:lnTo>
                    <a:lnTo>
                      <a:pt x="431" y="287"/>
                    </a:lnTo>
                    <a:lnTo>
                      <a:pt x="328" y="211"/>
                    </a:lnTo>
                    <a:lnTo>
                      <a:pt x="322" y="216"/>
                    </a:lnTo>
                    <a:lnTo>
                      <a:pt x="316" y="222"/>
                    </a:lnTo>
                    <a:lnTo>
                      <a:pt x="311" y="227"/>
                    </a:lnTo>
                    <a:lnTo>
                      <a:pt x="305" y="234"/>
                    </a:lnTo>
                    <a:lnTo>
                      <a:pt x="299" y="240"/>
                    </a:lnTo>
                    <a:lnTo>
                      <a:pt x="293" y="247"/>
                    </a:lnTo>
                    <a:lnTo>
                      <a:pt x="288" y="253"/>
                    </a:lnTo>
                    <a:lnTo>
                      <a:pt x="283" y="261"/>
                    </a:lnTo>
                    <a:lnTo>
                      <a:pt x="279" y="268"/>
                    </a:lnTo>
                    <a:lnTo>
                      <a:pt x="275" y="276"/>
                    </a:lnTo>
                    <a:lnTo>
                      <a:pt x="271" y="284"/>
                    </a:lnTo>
                    <a:lnTo>
                      <a:pt x="267" y="292"/>
                    </a:lnTo>
                    <a:lnTo>
                      <a:pt x="265" y="300"/>
                    </a:lnTo>
                    <a:lnTo>
                      <a:pt x="262" y="308"/>
                    </a:lnTo>
                    <a:lnTo>
                      <a:pt x="261" y="316"/>
                    </a:lnTo>
                    <a:lnTo>
                      <a:pt x="259" y="324"/>
                    </a:lnTo>
                    <a:lnTo>
                      <a:pt x="265" y="334"/>
                    </a:lnTo>
                    <a:lnTo>
                      <a:pt x="272" y="342"/>
                    </a:lnTo>
                    <a:lnTo>
                      <a:pt x="281" y="347"/>
                    </a:lnTo>
                    <a:lnTo>
                      <a:pt x="290" y="351"/>
                    </a:lnTo>
                    <a:lnTo>
                      <a:pt x="302" y="353"/>
                    </a:lnTo>
                    <a:lnTo>
                      <a:pt x="313" y="355"/>
                    </a:lnTo>
                    <a:lnTo>
                      <a:pt x="325" y="356"/>
                    </a:lnTo>
                    <a:lnTo>
                      <a:pt x="337" y="357"/>
                    </a:lnTo>
                    <a:lnTo>
                      <a:pt x="348" y="357"/>
                    </a:lnTo>
                    <a:lnTo>
                      <a:pt x="360" y="359"/>
                    </a:lnTo>
                    <a:lnTo>
                      <a:pt x="370" y="361"/>
                    </a:lnTo>
                    <a:lnTo>
                      <a:pt x="380" y="365"/>
                    </a:lnTo>
                    <a:lnTo>
                      <a:pt x="388" y="370"/>
                    </a:lnTo>
                    <a:lnTo>
                      <a:pt x="394" y="378"/>
                    </a:lnTo>
                    <a:lnTo>
                      <a:pt x="399" y="387"/>
                    </a:lnTo>
                    <a:lnTo>
                      <a:pt x="400" y="401"/>
                    </a:lnTo>
                    <a:lnTo>
                      <a:pt x="347" y="480"/>
                    </a:lnTo>
                    <a:lnTo>
                      <a:pt x="225" y="398"/>
                    </a:lnTo>
                    <a:lnTo>
                      <a:pt x="202" y="404"/>
                    </a:lnTo>
                    <a:lnTo>
                      <a:pt x="168" y="477"/>
                    </a:lnTo>
                    <a:lnTo>
                      <a:pt x="165" y="478"/>
                    </a:lnTo>
                    <a:lnTo>
                      <a:pt x="162" y="479"/>
                    </a:lnTo>
                    <a:lnTo>
                      <a:pt x="158" y="481"/>
                    </a:lnTo>
                    <a:lnTo>
                      <a:pt x="154" y="483"/>
                    </a:lnTo>
                    <a:lnTo>
                      <a:pt x="150" y="484"/>
                    </a:lnTo>
                    <a:lnTo>
                      <a:pt x="146" y="487"/>
                    </a:lnTo>
                    <a:lnTo>
                      <a:pt x="142" y="489"/>
                    </a:lnTo>
                    <a:lnTo>
                      <a:pt x="138" y="492"/>
                    </a:lnTo>
                    <a:lnTo>
                      <a:pt x="130" y="492"/>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7" name="Freeform 14"/>
              <p:cNvSpPr>
                <a:spLocks/>
              </p:cNvSpPr>
              <p:nvPr/>
            </p:nvSpPr>
            <p:spPr bwMode="grayWhite">
              <a:xfrm>
                <a:off x="616077" y="5509006"/>
                <a:ext cx="812800" cy="808038"/>
              </a:xfrm>
              <a:custGeom>
                <a:avLst/>
                <a:gdLst>
                  <a:gd name="T0" fmla="*/ 67 w 512"/>
                  <a:gd name="T1" fmla="*/ 492 h 509"/>
                  <a:gd name="T2" fmla="*/ 45 w 512"/>
                  <a:gd name="T3" fmla="*/ 451 h 509"/>
                  <a:gd name="T4" fmla="*/ 68 w 512"/>
                  <a:gd name="T5" fmla="*/ 418 h 509"/>
                  <a:gd name="T6" fmla="*/ 106 w 512"/>
                  <a:gd name="T7" fmla="*/ 391 h 509"/>
                  <a:gd name="T8" fmla="*/ 105 w 512"/>
                  <a:gd name="T9" fmla="*/ 352 h 509"/>
                  <a:gd name="T10" fmla="*/ 79 w 512"/>
                  <a:gd name="T11" fmla="*/ 324 h 509"/>
                  <a:gd name="T12" fmla="*/ 44 w 512"/>
                  <a:gd name="T13" fmla="*/ 302 h 509"/>
                  <a:gd name="T14" fmla="*/ 7 w 512"/>
                  <a:gd name="T15" fmla="*/ 280 h 509"/>
                  <a:gd name="T16" fmla="*/ 2 w 512"/>
                  <a:gd name="T17" fmla="*/ 258 h 509"/>
                  <a:gd name="T18" fmla="*/ 13 w 512"/>
                  <a:gd name="T19" fmla="*/ 239 h 509"/>
                  <a:gd name="T20" fmla="*/ 29 w 512"/>
                  <a:gd name="T21" fmla="*/ 220 h 509"/>
                  <a:gd name="T22" fmla="*/ 43 w 512"/>
                  <a:gd name="T23" fmla="*/ 201 h 509"/>
                  <a:gd name="T24" fmla="*/ 65 w 512"/>
                  <a:gd name="T25" fmla="*/ 184 h 509"/>
                  <a:gd name="T26" fmla="*/ 100 w 512"/>
                  <a:gd name="T27" fmla="*/ 191 h 509"/>
                  <a:gd name="T28" fmla="*/ 124 w 512"/>
                  <a:gd name="T29" fmla="*/ 210 h 509"/>
                  <a:gd name="T30" fmla="*/ 150 w 512"/>
                  <a:gd name="T31" fmla="*/ 233 h 509"/>
                  <a:gd name="T32" fmla="*/ 179 w 512"/>
                  <a:gd name="T33" fmla="*/ 232 h 509"/>
                  <a:gd name="T34" fmla="*/ 207 w 512"/>
                  <a:gd name="T35" fmla="*/ 223 h 509"/>
                  <a:gd name="T36" fmla="*/ 230 w 512"/>
                  <a:gd name="T37" fmla="*/ 198 h 509"/>
                  <a:gd name="T38" fmla="*/ 242 w 512"/>
                  <a:gd name="T39" fmla="*/ 165 h 509"/>
                  <a:gd name="T40" fmla="*/ 226 w 512"/>
                  <a:gd name="T41" fmla="*/ 143 h 509"/>
                  <a:gd name="T42" fmla="*/ 203 w 512"/>
                  <a:gd name="T43" fmla="*/ 132 h 509"/>
                  <a:gd name="T44" fmla="*/ 176 w 512"/>
                  <a:gd name="T45" fmla="*/ 122 h 509"/>
                  <a:gd name="T46" fmla="*/ 153 w 512"/>
                  <a:gd name="T47" fmla="*/ 111 h 509"/>
                  <a:gd name="T48" fmla="*/ 142 w 512"/>
                  <a:gd name="T49" fmla="*/ 80 h 509"/>
                  <a:gd name="T50" fmla="*/ 163 w 512"/>
                  <a:gd name="T51" fmla="*/ 50 h 509"/>
                  <a:gd name="T52" fmla="*/ 187 w 512"/>
                  <a:gd name="T53" fmla="*/ 36 h 509"/>
                  <a:gd name="T54" fmla="*/ 211 w 512"/>
                  <a:gd name="T55" fmla="*/ 18 h 509"/>
                  <a:gd name="T56" fmla="*/ 243 w 512"/>
                  <a:gd name="T57" fmla="*/ 28 h 509"/>
                  <a:gd name="T58" fmla="*/ 277 w 512"/>
                  <a:gd name="T59" fmla="*/ 54 h 509"/>
                  <a:gd name="T60" fmla="*/ 314 w 512"/>
                  <a:gd name="T61" fmla="*/ 72 h 509"/>
                  <a:gd name="T62" fmla="*/ 355 w 512"/>
                  <a:gd name="T63" fmla="*/ 68 h 509"/>
                  <a:gd name="T64" fmla="*/ 382 w 512"/>
                  <a:gd name="T65" fmla="*/ 36 h 509"/>
                  <a:gd name="T66" fmla="*/ 411 w 512"/>
                  <a:gd name="T67" fmla="*/ 3 h 509"/>
                  <a:gd name="T68" fmla="*/ 453 w 512"/>
                  <a:gd name="T69" fmla="*/ 10 h 509"/>
                  <a:gd name="T70" fmla="*/ 486 w 512"/>
                  <a:gd name="T71" fmla="*/ 36 h 509"/>
                  <a:gd name="T72" fmla="*/ 489 w 512"/>
                  <a:gd name="T73" fmla="*/ 68 h 509"/>
                  <a:gd name="T74" fmla="*/ 466 w 512"/>
                  <a:gd name="T75" fmla="*/ 88 h 509"/>
                  <a:gd name="T76" fmla="*/ 437 w 512"/>
                  <a:gd name="T77" fmla="*/ 107 h 509"/>
                  <a:gd name="T78" fmla="*/ 422 w 512"/>
                  <a:gd name="T79" fmla="*/ 133 h 509"/>
                  <a:gd name="T80" fmla="*/ 419 w 512"/>
                  <a:gd name="T81" fmla="*/ 317 h 509"/>
                  <a:gd name="T82" fmla="*/ 388 w 512"/>
                  <a:gd name="T83" fmla="*/ 302 h 509"/>
                  <a:gd name="T84" fmla="*/ 364 w 512"/>
                  <a:gd name="T85" fmla="*/ 273 h 509"/>
                  <a:gd name="T86" fmla="*/ 336 w 512"/>
                  <a:gd name="T87" fmla="*/ 250 h 509"/>
                  <a:gd name="T88" fmla="*/ 299 w 512"/>
                  <a:gd name="T89" fmla="*/ 252 h 509"/>
                  <a:gd name="T90" fmla="*/ 275 w 512"/>
                  <a:gd name="T91" fmla="*/ 270 h 509"/>
                  <a:gd name="T92" fmla="*/ 255 w 512"/>
                  <a:gd name="T93" fmla="*/ 294 h 509"/>
                  <a:gd name="T94" fmla="*/ 242 w 512"/>
                  <a:gd name="T95" fmla="*/ 323 h 509"/>
                  <a:gd name="T96" fmla="*/ 241 w 512"/>
                  <a:gd name="T97" fmla="*/ 353 h 509"/>
                  <a:gd name="T98" fmla="*/ 257 w 512"/>
                  <a:gd name="T99" fmla="*/ 364 h 509"/>
                  <a:gd name="T100" fmla="*/ 279 w 512"/>
                  <a:gd name="T101" fmla="*/ 368 h 509"/>
                  <a:gd name="T102" fmla="*/ 304 w 512"/>
                  <a:gd name="T103" fmla="*/ 370 h 509"/>
                  <a:gd name="T104" fmla="*/ 330 w 512"/>
                  <a:gd name="T105" fmla="*/ 376 h 509"/>
                  <a:gd name="T106" fmla="*/ 353 w 512"/>
                  <a:gd name="T107" fmla="*/ 407 h 509"/>
                  <a:gd name="T108" fmla="*/ 352 w 512"/>
                  <a:gd name="T109" fmla="*/ 443 h 509"/>
                  <a:gd name="T110" fmla="*/ 334 w 512"/>
                  <a:gd name="T111" fmla="*/ 462 h 509"/>
                  <a:gd name="T112" fmla="*/ 311 w 512"/>
                  <a:gd name="T113" fmla="*/ 479 h 509"/>
                  <a:gd name="T114" fmla="*/ 278 w 512"/>
                  <a:gd name="T115" fmla="*/ 465 h 509"/>
                  <a:gd name="T116" fmla="*/ 241 w 512"/>
                  <a:gd name="T117" fmla="*/ 445 h 509"/>
                  <a:gd name="T118" fmla="*/ 202 w 512"/>
                  <a:gd name="T119" fmla="*/ 432 h 509"/>
                  <a:gd name="T120" fmla="*/ 98 w 512"/>
                  <a:gd name="T121"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2" h="509">
                    <a:moveTo>
                      <a:pt x="98" y="508"/>
                    </a:moveTo>
                    <a:lnTo>
                      <a:pt x="86" y="504"/>
                    </a:lnTo>
                    <a:lnTo>
                      <a:pt x="76" y="498"/>
                    </a:lnTo>
                    <a:lnTo>
                      <a:pt x="67" y="492"/>
                    </a:lnTo>
                    <a:lnTo>
                      <a:pt x="60" y="483"/>
                    </a:lnTo>
                    <a:lnTo>
                      <a:pt x="53" y="474"/>
                    </a:lnTo>
                    <a:lnTo>
                      <a:pt x="49" y="463"/>
                    </a:lnTo>
                    <a:lnTo>
                      <a:pt x="45" y="451"/>
                    </a:lnTo>
                    <a:lnTo>
                      <a:pt x="43" y="439"/>
                    </a:lnTo>
                    <a:lnTo>
                      <a:pt x="49" y="432"/>
                    </a:lnTo>
                    <a:lnTo>
                      <a:pt x="58" y="425"/>
                    </a:lnTo>
                    <a:lnTo>
                      <a:pt x="68" y="418"/>
                    </a:lnTo>
                    <a:lnTo>
                      <a:pt x="78" y="413"/>
                    </a:lnTo>
                    <a:lnTo>
                      <a:pt x="88" y="407"/>
                    </a:lnTo>
                    <a:lnTo>
                      <a:pt x="98" y="399"/>
                    </a:lnTo>
                    <a:lnTo>
                      <a:pt x="106" y="391"/>
                    </a:lnTo>
                    <a:lnTo>
                      <a:pt x="113" y="380"/>
                    </a:lnTo>
                    <a:lnTo>
                      <a:pt x="112" y="370"/>
                    </a:lnTo>
                    <a:lnTo>
                      <a:pt x="109" y="360"/>
                    </a:lnTo>
                    <a:lnTo>
                      <a:pt x="105" y="352"/>
                    </a:lnTo>
                    <a:lnTo>
                      <a:pt x="100" y="344"/>
                    </a:lnTo>
                    <a:lnTo>
                      <a:pt x="93" y="337"/>
                    </a:lnTo>
                    <a:lnTo>
                      <a:pt x="87" y="330"/>
                    </a:lnTo>
                    <a:lnTo>
                      <a:pt x="79" y="324"/>
                    </a:lnTo>
                    <a:lnTo>
                      <a:pt x="71" y="318"/>
                    </a:lnTo>
                    <a:lnTo>
                      <a:pt x="62" y="313"/>
                    </a:lnTo>
                    <a:lnTo>
                      <a:pt x="53" y="308"/>
                    </a:lnTo>
                    <a:lnTo>
                      <a:pt x="44" y="302"/>
                    </a:lnTo>
                    <a:lnTo>
                      <a:pt x="35" y="297"/>
                    </a:lnTo>
                    <a:lnTo>
                      <a:pt x="25" y="291"/>
                    </a:lnTo>
                    <a:lnTo>
                      <a:pt x="17" y="286"/>
                    </a:lnTo>
                    <a:lnTo>
                      <a:pt x="7" y="280"/>
                    </a:lnTo>
                    <a:lnTo>
                      <a:pt x="0" y="273"/>
                    </a:lnTo>
                    <a:lnTo>
                      <a:pt x="0" y="268"/>
                    </a:lnTo>
                    <a:lnTo>
                      <a:pt x="0" y="263"/>
                    </a:lnTo>
                    <a:lnTo>
                      <a:pt x="2" y="258"/>
                    </a:lnTo>
                    <a:lnTo>
                      <a:pt x="4" y="253"/>
                    </a:lnTo>
                    <a:lnTo>
                      <a:pt x="7" y="248"/>
                    </a:lnTo>
                    <a:lnTo>
                      <a:pt x="10" y="244"/>
                    </a:lnTo>
                    <a:lnTo>
                      <a:pt x="13" y="239"/>
                    </a:lnTo>
                    <a:lnTo>
                      <a:pt x="17" y="234"/>
                    </a:lnTo>
                    <a:lnTo>
                      <a:pt x="20" y="230"/>
                    </a:lnTo>
                    <a:lnTo>
                      <a:pt x="24" y="225"/>
                    </a:lnTo>
                    <a:lnTo>
                      <a:pt x="29" y="220"/>
                    </a:lnTo>
                    <a:lnTo>
                      <a:pt x="32" y="216"/>
                    </a:lnTo>
                    <a:lnTo>
                      <a:pt x="37" y="210"/>
                    </a:lnTo>
                    <a:lnTo>
                      <a:pt x="40" y="205"/>
                    </a:lnTo>
                    <a:lnTo>
                      <a:pt x="43" y="201"/>
                    </a:lnTo>
                    <a:lnTo>
                      <a:pt x="46" y="195"/>
                    </a:lnTo>
                    <a:lnTo>
                      <a:pt x="51" y="190"/>
                    </a:lnTo>
                    <a:lnTo>
                      <a:pt x="58" y="186"/>
                    </a:lnTo>
                    <a:lnTo>
                      <a:pt x="65" y="184"/>
                    </a:lnTo>
                    <a:lnTo>
                      <a:pt x="73" y="184"/>
                    </a:lnTo>
                    <a:lnTo>
                      <a:pt x="82" y="186"/>
                    </a:lnTo>
                    <a:lnTo>
                      <a:pt x="91" y="187"/>
                    </a:lnTo>
                    <a:lnTo>
                      <a:pt x="100" y="191"/>
                    </a:lnTo>
                    <a:lnTo>
                      <a:pt x="109" y="195"/>
                    </a:lnTo>
                    <a:lnTo>
                      <a:pt x="114" y="199"/>
                    </a:lnTo>
                    <a:lnTo>
                      <a:pt x="120" y="205"/>
                    </a:lnTo>
                    <a:lnTo>
                      <a:pt x="124" y="210"/>
                    </a:lnTo>
                    <a:lnTo>
                      <a:pt x="130" y="216"/>
                    </a:lnTo>
                    <a:lnTo>
                      <a:pt x="136" y="222"/>
                    </a:lnTo>
                    <a:lnTo>
                      <a:pt x="143" y="228"/>
                    </a:lnTo>
                    <a:lnTo>
                      <a:pt x="150" y="233"/>
                    </a:lnTo>
                    <a:lnTo>
                      <a:pt x="160" y="237"/>
                    </a:lnTo>
                    <a:lnTo>
                      <a:pt x="166" y="236"/>
                    </a:lnTo>
                    <a:lnTo>
                      <a:pt x="173" y="234"/>
                    </a:lnTo>
                    <a:lnTo>
                      <a:pt x="179" y="232"/>
                    </a:lnTo>
                    <a:lnTo>
                      <a:pt x="186" y="230"/>
                    </a:lnTo>
                    <a:lnTo>
                      <a:pt x="193" y="228"/>
                    </a:lnTo>
                    <a:lnTo>
                      <a:pt x="200" y="225"/>
                    </a:lnTo>
                    <a:lnTo>
                      <a:pt x="207" y="223"/>
                    </a:lnTo>
                    <a:lnTo>
                      <a:pt x="215" y="220"/>
                    </a:lnTo>
                    <a:lnTo>
                      <a:pt x="218" y="213"/>
                    </a:lnTo>
                    <a:lnTo>
                      <a:pt x="224" y="205"/>
                    </a:lnTo>
                    <a:lnTo>
                      <a:pt x="230" y="198"/>
                    </a:lnTo>
                    <a:lnTo>
                      <a:pt x="235" y="190"/>
                    </a:lnTo>
                    <a:lnTo>
                      <a:pt x="239" y="182"/>
                    </a:lnTo>
                    <a:lnTo>
                      <a:pt x="242" y="174"/>
                    </a:lnTo>
                    <a:lnTo>
                      <a:pt x="242" y="165"/>
                    </a:lnTo>
                    <a:lnTo>
                      <a:pt x="238" y="156"/>
                    </a:lnTo>
                    <a:lnTo>
                      <a:pt x="235" y="151"/>
                    </a:lnTo>
                    <a:lnTo>
                      <a:pt x="230" y="147"/>
                    </a:lnTo>
                    <a:lnTo>
                      <a:pt x="226" y="143"/>
                    </a:lnTo>
                    <a:lnTo>
                      <a:pt x="220" y="140"/>
                    </a:lnTo>
                    <a:lnTo>
                      <a:pt x="215" y="136"/>
                    </a:lnTo>
                    <a:lnTo>
                      <a:pt x="209" y="134"/>
                    </a:lnTo>
                    <a:lnTo>
                      <a:pt x="203" y="132"/>
                    </a:lnTo>
                    <a:lnTo>
                      <a:pt x="196" y="129"/>
                    </a:lnTo>
                    <a:lnTo>
                      <a:pt x="189" y="127"/>
                    </a:lnTo>
                    <a:lnTo>
                      <a:pt x="183" y="125"/>
                    </a:lnTo>
                    <a:lnTo>
                      <a:pt x="176" y="122"/>
                    </a:lnTo>
                    <a:lnTo>
                      <a:pt x="170" y="121"/>
                    </a:lnTo>
                    <a:lnTo>
                      <a:pt x="164" y="117"/>
                    </a:lnTo>
                    <a:lnTo>
                      <a:pt x="158" y="114"/>
                    </a:lnTo>
                    <a:lnTo>
                      <a:pt x="153" y="111"/>
                    </a:lnTo>
                    <a:lnTo>
                      <a:pt x="148" y="106"/>
                    </a:lnTo>
                    <a:lnTo>
                      <a:pt x="143" y="98"/>
                    </a:lnTo>
                    <a:lnTo>
                      <a:pt x="142" y="90"/>
                    </a:lnTo>
                    <a:lnTo>
                      <a:pt x="142" y="80"/>
                    </a:lnTo>
                    <a:lnTo>
                      <a:pt x="145" y="72"/>
                    </a:lnTo>
                    <a:lnTo>
                      <a:pt x="149" y="64"/>
                    </a:lnTo>
                    <a:lnTo>
                      <a:pt x="156" y="57"/>
                    </a:lnTo>
                    <a:lnTo>
                      <a:pt x="163" y="50"/>
                    </a:lnTo>
                    <a:lnTo>
                      <a:pt x="172" y="46"/>
                    </a:lnTo>
                    <a:lnTo>
                      <a:pt x="177" y="43"/>
                    </a:lnTo>
                    <a:lnTo>
                      <a:pt x="183" y="39"/>
                    </a:lnTo>
                    <a:lnTo>
                      <a:pt x="187" y="36"/>
                    </a:lnTo>
                    <a:lnTo>
                      <a:pt x="193" y="31"/>
                    </a:lnTo>
                    <a:lnTo>
                      <a:pt x="199" y="27"/>
                    </a:lnTo>
                    <a:lnTo>
                      <a:pt x="205" y="23"/>
                    </a:lnTo>
                    <a:lnTo>
                      <a:pt x="211" y="18"/>
                    </a:lnTo>
                    <a:lnTo>
                      <a:pt x="218" y="14"/>
                    </a:lnTo>
                    <a:lnTo>
                      <a:pt x="226" y="18"/>
                    </a:lnTo>
                    <a:lnTo>
                      <a:pt x="235" y="22"/>
                    </a:lnTo>
                    <a:lnTo>
                      <a:pt x="243" y="28"/>
                    </a:lnTo>
                    <a:lnTo>
                      <a:pt x="251" y="34"/>
                    </a:lnTo>
                    <a:lnTo>
                      <a:pt x="259" y="40"/>
                    </a:lnTo>
                    <a:lnTo>
                      <a:pt x="267" y="47"/>
                    </a:lnTo>
                    <a:lnTo>
                      <a:pt x="277" y="54"/>
                    </a:lnTo>
                    <a:lnTo>
                      <a:pt x="286" y="60"/>
                    </a:lnTo>
                    <a:lnTo>
                      <a:pt x="294" y="65"/>
                    </a:lnTo>
                    <a:lnTo>
                      <a:pt x="304" y="69"/>
                    </a:lnTo>
                    <a:lnTo>
                      <a:pt x="314" y="72"/>
                    </a:lnTo>
                    <a:lnTo>
                      <a:pt x="324" y="75"/>
                    </a:lnTo>
                    <a:lnTo>
                      <a:pt x="334" y="74"/>
                    </a:lnTo>
                    <a:lnTo>
                      <a:pt x="344" y="72"/>
                    </a:lnTo>
                    <a:lnTo>
                      <a:pt x="355" y="68"/>
                    </a:lnTo>
                    <a:lnTo>
                      <a:pt x="367" y="60"/>
                    </a:lnTo>
                    <a:lnTo>
                      <a:pt x="373" y="54"/>
                    </a:lnTo>
                    <a:lnTo>
                      <a:pt x="378" y="46"/>
                    </a:lnTo>
                    <a:lnTo>
                      <a:pt x="382" y="36"/>
                    </a:lnTo>
                    <a:lnTo>
                      <a:pt x="387" y="27"/>
                    </a:lnTo>
                    <a:lnTo>
                      <a:pt x="393" y="18"/>
                    </a:lnTo>
                    <a:lnTo>
                      <a:pt x="401" y="10"/>
                    </a:lnTo>
                    <a:lnTo>
                      <a:pt x="411" y="3"/>
                    </a:lnTo>
                    <a:lnTo>
                      <a:pt x="422" y="0"/>
                    </a:lnTo>
                    <a:lnTo>
                      <a:pt x="432" y="3"/>
                    </a:lnTo>
                    <a:lnTo>
                      <a:pt x="442" y="6"/>
                    </a:lnTo>
                    <a:lnTo>
                      <a:pt x="453" y="10"/>
                    </a:lnTo>
                    <a:lnTo>
                      <a:pt x="463" y="15"/>
                    </a:lnTo>
                    <a:lnTo>
                      <a:pt x="472" y="21"/>
                    </a:lnTo>
                    <a:lnTo>
                      <a:pt x="479" y="28"/>
                    </a:lnTo>
                    <a:lnTo>
                      <a:pt x="486" y="36"/>
                    </a:lnTo>
                    <a:lnTo>
                      <a:pt x="492" y="46"/>
                    </a:lnTo>
                    <a:lnTo>
                      <a:pt x="493" y="54"/>
                    </a:lnTo>
                    <a:lnTo>
                      <a:pt x="492" y="61"/>
                    </a:lnTo>
                    <a:lnTo>
                      <a:pt x="489" y="68"/>
                    </a:lnTo>
                    <a:lnTo>
                      <a:pt x="485" y="73"/>
                    </a:lnTo>
                    <a:lnTo>
                      <a:pt x="479" y="79"/>
                    </a:lnTo>
                    <a:lnTo>
                      <a:pt x="473" y="83"/>
                    </a:lnTo>
                    <a:lnTo>
                      <a:pt x="466" y="88"/>
                    </a:lnTo>
                    <a:lnTo>
                      <a:pt x="458" y="93"/>
                    </a:lnTo>
                    <a:lnTo>
                      <a:pt x="451" y="97"/>
                    </a:lnTo>
                    <a:lnTo>
                      <a:pt x="443" y="101"/>
                    </a:lnTo>
                    <a:lnTo>
                      <a:pt x="437" y="107"/>
                    </a:lnTo>
                    <a:lnTo>
                      <a:pt x="431" y="112"/>
                    </a:lnTo>
                    <a:lnTo>
                      <a:pt x="427" y="118"/>
                    </a:lnTo>
                    <a:lnTo>
                      <a:pt x="423" y="125"/>
                    </a:lnTo>
                    <a:lnTo>
                      <a:pt x="422" y="133"/>
                    </a:lnTo>
                    <a:lnTo>
                      <a:pt x="422" y="142"/>
                    </a:lnTo>
                    <a:lnTo>
                      <a:pt x="511" y="227"/>
                    </a:lnTo>
                    <a:lnTo>
                      <a:pt x="429" y="316"/>
                    </a:lnTo>
                    <a:lnTo>
                      <a:pt x="419" y="317"/>
                    </a:lnTo>
                    <a:lnTo>
                      <a:pt x="411" y="315"/>
                    </a:lnTo>
                    <a:lnTo>
                      <a:pt x="402" y="312"/>
                    </a:lnTo>
                    <a:lnTo>
                      <a:pt x="395" y="308"/>
                    </a:lnTo>
                    <a:lnTo>
                      <a:pt x="388" y="302"/>
                    </a:lnTo>
                    <a:lnTo>
                      <a:pt x="382" y="295"/>
                    </a:lnTo>
                    <a:lnTo>
                      <a:pt x="376" y="288"/>
                    </a:lnTo>
                    <a:lnTo>
                      <a:pt x="370" y="281"/>
                    </a:lnTo>
                    <a:lnTo>
                      <a:pt x="364" y="273"/>
                    </a:lnTo>
                    <a:lnTo>
                      <a:pt x="358" y="266"/>
                    </a:lnTo>
                    <a:lnTo>
                      <a:pt x="351" y="260"/>
                    </a:lnTo>
                    <a:lnTo>
                      <a:pt x="344" y="255"/>
                    </a:lnTo>
                    <a:lnTo>
                      <a:pt x="336" y="250"/>
                    </a:lnTo>
                    <a:lnTo>
                      <a:pt x="327" y="248"/>
                    </a:lnTo>
                    <a:lnTo>
                      <a:pt x="317" y="247"/>
                    </a:lnTo>
                    <a:lnTo>
                      <a:pt x="305" y="248"/>
                    </a:lnTo>
                    <a:lnTo>
                      <a:pt x="299" y="252"/>
                    </a:lnTo>
                    <a:lnTo>
                      <a:pt x="293" y="255"/>
                    </a:lnTo>
                    <a:lnTo>
                      <a:pt x="287" y="260"/>
                    </a:lnTo>
                    <a:lnTo>
                      <a:pt x="281" y="265"/>
                    </a:lnTo>
                    <a:lnTo>
                      <a:pt x="275" y="270"/>
                    </a:lnTo>
                    <a:lnTo>
                      <a:pt x="270" y="275"/>
                    </a:lnTo>
                    <a:lnTo>
                      <a:pt x="265" y="281"/>
                    </a:lnTo>
                    <a:lnTo>
                      <a:pt x="260" y="288"/>
                    </a:lnTo>
                    <a:lnTo>
                      <a:pt x="255" y="294"/>
                    </a:lnTo>
                    <a:lnTo>
                      <a:pt x="251" y="300"/>
                    </a:lnTo>
                    <a:lnTo>
                      <a:pt x="247" y="308"/>
                    </a:lnTo>
                    <a:lnTo>
                      <a:pt x="244" y="315"/>
                    </a:lnTo>
                    <a:lnTo>
                      <a:pt x="242" y="323"/>
                    </a:lnTo>
                    <a:lnTo>
                      <a:pt x="239" y="331"/>
                    </a:lnTo>
                    <a:lnTo>
                      <a:pt x="238" y="339"/>
                    </a:lnTo>
                    <a:lnTo>
                      <a:pt x="238" y="348"/>
                    </a:lnTo>
                    <a:lnTo>
                      <a:pt x="241" y="353"/>
                    </a:lnTo>
                    <a:lnTo>
                      <a:pt x="244" y="356"/>
                    </a:lnTo>
                    <a:lnTo>
                      <a:pt x="248" y="360"/>
                    </a:lnTo>
                    <a:lnTo>
                      <a:pt x="252" y="362"/>
                    </a:lnTo>
                    <a:lnTo>
                      <a:pt x="257" y="364"/>
                    </a:lnTo>
                    <a:lnTo>
                      <a:pt x="262" y="366"/>
                    </a:lnTo>
                    <a:lnTo>
                      <a:pt x="267" y="367"/>
                    </a:lnTo>
                    <a:lnTo>
                      <a:pt x="274" y="368"/>
                    </a:lnTo>
                    <a:lnTo>
                      <a:pt x="279" y="368"/>
                    </a:lnTo>
                    <a:lnTo>
                      <a:pt x="285" y="369"/>
                    </a:lnTo>
                    <a:lnTo>
                      <a:pt x="292" y="370"/>
                    </a:lnTo>
                    <a:lnTo>
                      <a:pt x="298" y="370"/>
                    </a:lnTo>
                    <a:lnTo>
                      <a:pt x="304" y="370"/>
                    </a:lnTo>
                    <a:lnTo>
                      <a:pt x="309" y="371"/>
                    </a:lnTo>
                    <a:lnTo>
                      <a:pt x="315" y="371"/>
                    </a:lnTo>
                    <a:lnTo>
                      <a:pt x="320" y="373"/>
                    </a:lnTo>
                    <a:lnTo>
                      <a:pt x="330" y="376"/>
                    </a:lnTo>
                    <a:lnTo>
                      <a:pt x="337" y="382"/>
                    </a:lnTo>
                    <a:lnTo>
                      <a:pt x="344" y="389"/>
                    </a:lnTo>
                    <a:lnTo>
                      <a:pt x="349" y="398"/>
                    </a:lnTo>
                    <a:lnTo>
                      <a:pt x="353" y="407"/>
                    </a:lnTo>
                    <a:lnTo>
                      <a:pt x="355" y="417"/>
                    </a:lnTo>
                    <a:lnTo>
                      <a:pt x="356" y="427"/>
                    </a:lnTo>
                    <a:lnTo>
                      <a:pt x="355" y="436"/>
                    </a:lnTo>
                    <a:lnTo>
                      <a:pt x="352" y="443"/>
                    </a:lnTo>
                    <a:lnTo>
                      <a:pt x="348" y="448"/>
                    </a:lnTo>
                    <a:lnTo>
                      <a:pt x="343" y="453"/>
                    </a:lnTo>
                    <a:lnTo>
                      <a:pt x="339" y="458"/>
                    </a:lnTo>
                    <a:lnTo>
                      <a:pt x="334" y="462"/>
                    </a:lnTo>
                    <a:lnTo>
                      <a:pt x="330" y="468"/>
                    </a:lnTo>
                    <a:lnTo>
                      <a:pt x="324" y="473"/>
                    </a:lnTo>
                    <a:lnTo>
                      <a:pt x="320" y="479"/>
                    </a:lnTo>
                    <a:lnTo>
                      <a:pt x="311" y="479"/>
                    </a:lnTo>
                    <a:lnTo>
                      <a:pt x="304" y="477"/>
                    </a:lnTo>
                    <a:lnTo>
                      <a:pt x="295" y="474"/>
                    </a:lnTo>
                    <a:lnTo>
                      <a:pt x="286" y="470"/>
                    </a:lnTo>
                    <a:lnTo>
                      <a:pt x="278" y="465"/>
                    </a:lnTo>
                    <a:lnTo>
                      <a:pt x="268" y="461"/>
                    </a:lnTo>
                    <a:lnTo>
                      <a:pt x="259" y="455"/>
                    </a:lnTo>
                    <a:lnTo>
                      <a:pt x="250" y="450"/>
                    </a:lnTo>
                    <a:lnTo>
                      <a:pt x="241" y="445"/>
                    </a:lnTo>
                    <a:lnTo>
                      <a:pt x="231" y="441"/>
                    </a:lnTo>
                    <a:lnTo>
                      <a:pt x="222" y="437"/>
                    </a:lnTo>
                    <a:lnTo>
                      <a:pt x="211" y="435"/>
                    </a:lnTo>
                    <a:lnTo>
                      <a:pt x="202" y="432"/>
                    </a:lnTo>
                    <a:lnTo>
                      <a:pt x="193" y="432"/>
                    </a:lnTo>
                    <a:lnTo>
                      <a:pt x="182" y="433"/>
                    </a:lnTo>
                    <a:lnTo>
                      <a:pt x="172" y="436"/>
                    </a:lnTo>
                    <a:lnTo>
                      <a:pt x="98" y="508"/>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8" name="Freeform 15"/>
              <p:cNvSpPr>
                <a:spLocks/>
              </p:cNvSpPr>
              <p:nvPr/>
            </p:nvSpPr>
            <p:spPr bwMode="grayWhite">
              <a:xfrm>
                <a:off x="1132014" y="6086856"/>
                <a:ext cx="814388" cy="782638"/>
              </a:xfrm>
              <a:custGeom>
                <a:avLst/>
                <a:gdLst>
                  <a:gd name="T0" fmla="*/ 111 w 513"/>
                  <a:gd name="T1" fmla="*/ 481 h 493"/>
                  <a:gd name="T2" fmla="*/ 85 w 513"/>
                  <a:gd name="T3" fmla="*/ 463 h 493"/>
                  <a:gd name="T4" fmla="*/ 64 w 513"/>
                  <a:gd name="T5" fmla="*/ 433 h 493"/>
                  <a:gd name="T6" fmla="*/ 0 w 513"/>
                  <a:gd name="T7" fmla="*/ 275 h 493"/>
                  <a:gd name="T8" fmla="*/ 3 w 513"/>
                  <a:gd name="T9" fmla="*/ 259 h 493"/>
                  <a:gd name="T10" fmla="*/ 10 w 513"/>
                  <a:gd name="T11" fmla="*/ 240 h 493"/>
                  <a:gd name="T12" fmla="*/ 21 w 513"/>
                  <a:gd name="T13" fmla="*/ 222 h 493"/>
                  <a:gd name="T14" fmla="*/ 35 w 513"/>
                  <a:gd name="T15" fmla="*/ 205 h 493"/>
                  <a:gd name="T16" fmla="*/ 49 w 513"/>
                  <a:gd name="T17" fmla="*/ 193 h 493"/>
                  <a:gd name="T18" fmla="*/ 81 w 513"/>
                  <a:gd name="T19" fmla="*/ 193 h 493"/>
                  <a:gd name="T20" fmla="*/ 112 w 513"/>
                  <a:gd name="T21" fmla="*/ 205 h 493"/>
                  <a:gd name="T22" fmla="*/ 142 w 513"/>
                  <a:gd name="T23" fmla="*/ 220 h 493"/>
                  <a:gd name="T24" fmla="*/ 169 w 513"/>
                  <a:gd name="T25" fmla="*/ 226 h 493"/>
                  <a:gd name="T26" fmla="*/ 194 w 513"/>
                  <a:gd name="T27" fmla="*/ 211 h 493"/>
                  <a:gd name="T28" fmla="*/ 212 w 513"/>
                  <a:gd name="T29" fmla="*/ 183 h 493"/>
                  <a:gd name="T30" fmla="*/ 222 w 513"/>
                  <a:gd name="T31" fmla="*/ 156 h 493"/>
                  <a:gd name="T32" fmla="*/ 213 w 513"/>
                  <a:gd name="T33" fmla="*/ 128 h 493"/>
                  <a:gd name="T34" fmla="*/ 198 w 513"/>
                  <a:gd name="T35" fmla="*/ 115 h 493"/>
                  <a:gd name="T36" fmla="*/ 178 w 513"/>
                  <a:gd name="T37" fmla="*/ 105 h 493"/>
                  <a:gd name="T38" fmla="*/ 158 w 513"/>
                  <a:gd name="T39" fmla="*/ 95 h 493"/>
                  <a:gd name="T40" fmla="*/ 142 w 513"/>
                  <a:gd name="T41" fmla="*/ 81 h 493"/>
                  <a:gd name="T42" fmla="*/ 137 w 513"/>
                  <a:gd name="T43" fmla="*/ 60 h 493"/>
                  <a:gd name="T44" fmla="*/ 146 w 513"/>
                  <a:gd name="T45" fmla="*/ 38 h 493"/>
                  <a:gd name="T46" fmla="*/ 160 w 513"/>
                  <a:gd name="T47" fmla="*/ 20 h 493"/>
                  <a:gd name="T48" fmla="*/ 176 w 513"/>
                  <a:gd name="T49" fmla="*/ 0 h 493"/>
                  <a:gd name="T50" fmla="*/ 198 w 513"/>
                  <a:gd name="T51" fmla="*/ 15 h 493"/>
                  <a:gd name="T52" fmla="*/ 224 w 513"/>
                  <a:gd name="T53" fmla="*/ 26 h 493"/>
                  <a:gd name="T54" fmla="*/ 251 w 513"/>
                  <a:gd name="T55" fmla="*/ 34 h 493"/>
                  <a:gd name="T56" fmla="*/ 279 w 513"/>
                  <a:gd name="T57" fmla="*/ 38 h 493"/>
                  <a:gd name="T58" fmla="*/ 307 w 513"/>
                  <a:gd name="T59" fmla="*/ 37 h 493"/>
                  <a:gd name="T60" fmla="*/ 285 w 513"/>
                  <a:gd name="T61" fmla="*/ 123 h 493"/>
                  <a:gd name="T62" fmla="*/ 295 w 513"/>
                  <a:gd name="T63" fmla="*/ 131 h 493"/>
                  <a:gd name="T64" fmla="*/ 308 w 513"/>
                  <a:gd name="T65" fmla="*/ 140 h 493"/>
                  <a:gd name="T66" fmla="*/ 337 w 513"/>
                  <a:gd name="T67" fmla="*/ 134 h 493"/>
                  <a:gd name="T68" fmla="*/ 357 w 513"/>
                  <a:gd name="T69" fmla="*/ 101 h 493"/>
                  <a:gd name="T70" fmla="*/ 382 w 513"/>
                  <a:gd name="T71" fmla="*/ 69 h 493"/>
                  <a:gd name="T72" fmla="*/ 395 w 513"/>
                  <a:gd name="T73" fmla="*/ 94 h 493"/>
                  <a:gd name="T74" fmla="*/ 416 w 513"/>
                  <a:gd name="T75" fmla="*/ 117 h 493"/>
                  <a:gd name="T76" fmla="*/ 441 w 513"/>
                  <a:gd name="T77" fmla="*/ 137 h 493"/>
                  <a:gd name="T78" fmla="*/ 469 w 513"/>
                  <a:gd name="T79" fmla="*/ 154 h 493"/>
                  <a:gd name="T80" fmla="*/ 501 w 513"/>
                  <a:gd name="T81" fmla="*/ 170 h 493"/>
                  <a:gd name="T82" fmla="*/ 431 w 513"/>
                  <a:gd name="T83" fmla="*/ 287 h 493"/>
                  <a:gd name="T84" fmla="*/ 316 w 513"/>
                  <a:gd name="T85" fmla="*/ 222 h 493"/>
                  <a:gd name="T86" fmla="*/ 299 w 513"/>
                  <a:gd name="T87" fmla="*/ 240 h 493"/>
                  <a:gd name="T88" fmla="*/ 283 w 513"/>
                  <a:gd name="T89" fmla="*/ 261 h 493"/>
                  <a:gd name="T90" fmla="*/ 271 w 513"/>
                  <a:gd name="T91" fmla="*/ 284 h 493"/>
                  <a:gd name="T92" fmla="*/ 262 w 513"/>
                  <a:gd name="T93" fmla="*/ 308 h 493"/>
                  <a:gd name="T94" fmla="*/ 265 w 513"/>
                  <a:gd name="T95" fmla="*/ 334 h 493"/>
                  <a:gd name="T96" fmla="*/ 290 w 513"/>
                  <a:gd name="T97" fmla="*/ 351 h 493"/>
                  <a:gd name="T98" fmla="*/ 325 w 513"/>
                  <a:gd name="T99" fmla="*/ 356 h 493"/>
                  <a:gd name="T100" fmla="*/ 360 w 513"/>
                  <a:gd name="T101" fmla="*/ 359 h 493"/>
                  <a:gd name="T102" fmla="*/ 388 w 513"/>
                  <a:gd name="T103" fmla="*/ 370 h 493"/>
                  <a:gd name="T104" fmla="*/ 400 w 513"/>
                  <a:gd name="T105" fmla="*/ 401 h 493"/>
                  <a:gd name="T106" fmla="*/ 202 w 513"/>
                  <a:gd name="T107" fmla="*/ 404 h 493"/>
                  <a:gd name="T108" fmla="*/ 162 w 513"/>
                  <a:gd name="T109" fmla="*/ 479 h 493"/>
                  <a:gd name="T110" fmla="*/ 150 w 513"/>
                  <a:gd name="T111" fmla="*/ 484 h 493"/>
                  <a:gd name="T112" fmla="*/ 138 w 513"/>
                  <a:gd name="T113" fmla="*/ 49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3" h="493">
                    <a:moveTo>
                      <a:pt x="130" y="492"/>
                    </a:moveTo>
                    <a:lnTo>
                      <a:pt x="120" y="486"/>
                    </a:lnTo>
                    <a:lnTo>
                      <a:pt x="111" y="481"/>
                    </a:lnTo>
                    <a:lnTo>
                      <a:pt x="101" y="475"/>
                    </a:lnTo>
                    <a:lnTo>
                      <a:pt x="93" y="469"/>
                    </a:lnTo>
                    <a:lnTo>
                      <a:pt x="85" y="463"/>
                    </a:lnTo>
                    <a:lnTo>
                      <a:pt x="78" y="454"/>
                    </a:lnTo>
                    <a:lnTo>
                      <a:pt x="71" y="444"/>
                    </a:lnTo>
                    <a:lnTo>
                      <a:pt x="64" y="433"/>
                    </a:lnTo>
                    <a:lnTo>
                      <a:pt x="111" y="353"/>
                    </a:lnTo>
                    <a:lnTo>
                      <a:pt x="0" y="280"/>
                    </a:lnTo>
                    <a:lnTo>
                      <a:pt x="0" y="275"/>
                    </a:lnTo>
                    <a:lnTo>
                      <a:pt x="0" y="270"/>
                    </a:lnTo>
                    <a:lnTo>
                      <a:pt x="1" y="264"/>
                    </a:lnTo>
                    <a:lnTo>
                      <a:pt x="3" y="259"/>
                    </a:lnTo>
                    <a:lnTo>
                      <a:pt x="5" y="252"/>
                    </a:lnTo>
                    <a:lnTo>
                      <a:pt x="7" y="246"/>
                    </a:lnTo>
                    <a:lnTo>
                      <a:pt x="10" y="240"/>
                    </a:lnTo>
                    <a:lnTo>
                      <a:pt x="13" y="234"/>
                    </a:lnTo>
                    <a:lnTo>
                      <a:pt x="17" y="227"/>
                    </a:lnTo>
                    <a:lnTo>
                      <a:pt x="21" y="222"/>
                    </a:lnTo>
                    <a:lnTo>
                      <a:pt x="26" y="216"/>
                    </a:lnTo>
                    <a:lnTo>
                      <a:pt x="30" y="211"/>
                    </a:lnTo>
                    <a:lnTo>
                      <a:pt x="35" y="205"/>
                    </a:lnTo>
                    <a:lnTo>
                      <a:pt x="40" y="201"/>
                    </a:lnTo>
                    <a:lnTo>
                      <a:pt x="44" y="196"/>
                    </a:lnTo>
                    <a:lnTo>
                      <a:pt x="49" y="193"/>
                    </a:lnTo>
                    <a:lnTo>
                      <a:pt x="60" y="191"/>
                    </a:lnTo>
                    <a:lnTo>
                      <a:pt x="70" y="191"/>
                    </a:lnTo>
                    <a:lnTo>
                      <a:pt x="81" y="193"/>
                    </a:lnTo>
                    <a:lnTo>
                      <a:pt x="92" y="196"/>
                    </a:lnTo>
                    <a:lnTo>
                      <a:pt x="102" y="201"/>
                    </a:lnTo>
                    <a:lnTo>
                      <a:pt x="112" y="205"/>
                    </a:lnTo>
                    <a:lnTo>
                      <a:pt x="122" y="211"/>
                    </a:lnTo>
                    <a:lnTo>
                      <a:pt x="132" y="216"/>
                    </a:lnTo>
                    <a:lnTo>
                      <a:pt x="142" y="220"/>
                    </a:lnTo>
                    <a:lnTo>
                      <a:pt x="150" y="223"/>
                    </a:lnTo>
                    <a:lnTo>
                      <a:pt x="160" y="226"/>
                    </a:lnTo>
                    <a:lnTo>
                      <a:pt x="169" y="226"/>
                    </a:lnTo>
                    <a:lnTo>
                      <a:pt x="178" y="223"/>
                    </a:lnTo>
                    <a:lnTo>
                      <a:pt x="186" y="219"/>
                    </a:lnTo>
                    <a:lnTo>
                      <a:pt x="194" y="211"/>
                    </a:lnTo>
                    <a:lnTo>
                      <a:pt x="202" y="200"/>
                    </a:lnTo>
                    <a:lnTo>
                      <a:pt x="207" y="192"/>
                    </a:lnTo>
                    <a:lnTo>
                      <a:pt x="212" y="183"/>
                    </a:lnTo>
                    <a:lnTo>
                      <a:pt x="216" y="174"/>
                    </a:lnTo>
                    <a:lnTo>
                      <a:pt x="219" y="165"/>
                    </a:lnTo>
                    <a:lnTo>
                      <a:pt x="222" y="156"/>
                    </a:lnTo>
                    <a:lnTo>
                      <a:pt x="222" y="146"/>
                    </a:lnTo>
                    <a:lnTo>
                      <a:pt x="219" y="138"/>
                    </a:lnTo>
                    <a:lnTo>
                      <a:pt x="213" y="128"/>
                    </a:lnTo>
                    <a:lnTo>
                      <a:pt x="210" y="123"/>
                    </a:lnTo>
                    <a:lnTo>
                      <a:pt x="204" y="119"/>
                    </a:lnTo>
                    <a:lnTo>
                      <a:pt x="198" y="115"/>
                    </a:lnTo>
                    <a:lnTo>
                      <a:pt x="192" y="112"/>
                    </a:lnTo>
                    <a:lnTo>
                      <a:pt x="186" y="109"/>
                    </a:lnTo>
                    <a:lnTo>
                      <a:pt x="178" y="105"/>
                    </a:lnTo>
                    <a:lnTo>
                      <a:pt x="171" y="102"/>
                    </a:lnTo>
                    <a:lnTo>
                      <a:pt x="165" y="98"/>
                    </a:lnTo>
                    <a:lnTo>
                      <a:pt x="158" y="95"/>
                    </a:lnTo>
                    <a:lnTo>
                      <a:pt x="152" y="91"/>
                    </a:lnTo>
                    <a:lnTo>
                      <a:pt x="146" y="86"/>
                    </a:lnTo>
                    <a:lnTo>
                      <a:pt x="142" y="81"/>
                    </a:lnTo>
                    <a:lnTo>
                      <a:pt x="139" y="74"/>
                    </a:lnTo>
                    <a:lnTo>
                      <a:pt x="137" y="68"/>
                    </a:lnTo>
                    <a:lnTo>
                      <a:pt x="137" y="60"/>
                    </a:lnTo>
                    <a:lnTo>
                      <a:pt x="138" y="51"/>
                    </a:lnTo>
                    <a:lnTo>
                      <a:pt x="142" y="44"/>
                    </a:lnTo>
                    <a:lnTo>
                      <a:pt x="146" y="38"/>
                    </a:lnTo>
                    <a:lnTo>
                      <a:pt x="150" y="32"/>
                    </a:lnTo>
                    <a:lnTo>
                      <a:pt x="155" y="26"/>
                    </a:lnTo>
                    <a:lnTo>
                      <a:pt x="160" y="20"/>
                    </a:lnTo>
                    <a:lnTo>
                      <a:pt x="165" y="14"/>
                    </a:lnTo>
                    <a:lnTo>
                      <a:pt x="170" y="8"/>
                    </a:lnTo>
                    <a:lnTo>
                      <a:pt x="176" y="0"/>
                    </a:lnTo>
                    <a:lnTo>
                      <a:pt x="183" y="5"/>
                    </a:lnTo>
                    <a:lnTo>
                      <a:pt x="191" y="10"/>
                    </a:lnTo>
                    <a:lnTo>
                      <a:pt x="198" y="15"/>
                    </a:lnTo>
                    <a:lnTo>
                      <a:pt x="207" y="19"/>
                    </a:lnTo>
                    <a:lnTo>
                      <a:pt x="215" y="23"/>
                    </a:lnTo>
                    <a:lnTo>
                      <a:pt x="224" y="26"/>
                    </a:lnTo>
                    <a:lnTo>
                      <a:pt x="233" y="29"/>
                    </a:lnTo>
                    <a:lnTo>
                      <a:pt x="242" y="32"/>
                    </a:lnTo>
                    <a:lnTo>
                      <a:pt x="251" y="34"/>
                    </a:lnTo>
                    <a:lnTo>
                      <a:pt x="261" y="36"/>
                    </a:lnTo>
                    <a:lnTo>
                      <a:pt x="270" y="37"/>
                    </a:lnTo>
                    <a:lnTo>
                      <a:pt x="279" y="38"/>
                    </a:lnTo>
                    <a:lnTo>
                      <a:pt x="288" y="38"/>
                    </a:lnTo>
                    <a:lnTo>
                      <a:pt x="298" y="38"/>
                    </a:lnTo>
                    <a:lnTo>
                      <a:pt x="307" y="37"/>
                    </a:lnTo>
                    <a:lnTo>
                      <a:pt x="316" y="36"/>
                    </a:lnTo>
                    <a:lnTo>
                      <a:pt x="282" y="120"/>
                    </a:lnTo>
                    <a:lnTo>
                      <a:pt x="285" y="123"/>
                    </a:lnTo>
                    <a:lnTo>
                      <a:pt x="288" y="126"/>
                    </a:lnTo>
                    <a:lnTo>
                      <a:pt x="291" y="129"/>
                    </a:lnTo>
                    <a:lnTo>
                      <a:pt x="295" y="131"/>
                    </a:lnTo>
                    <a:lnTo>
                      <a:pt x="298" y="134"/>
                    </a:lnTo>
                    <a:lnTo>
                      <a:pt x="303" y="137"/>
                    </a:lnTo>
                    <a:lnTo>
                      <a:pt x="308" y="140"/>
                    </a:lnTo>
                    <a:lnTo>
                      <a:pt x="313" y="142"/>
                    </a:lnTo>
                    <a:lnTo>
                      <a:pt x="327" y="140"/>
                    </a:lnTo>
                    <a:lnTo>
                      <a:pt x="337" y="134"/>
                    </a:lnTo>
                    <a:lnTo>
                      <a:pt x="345" y="125"/>
                    </a:lnTo>
                    <a:lnTo>
                      <a:pt x="352" y="113"/>
                    </a:lnTo>
                    <a:lnTo>
                      <a:pt x="357" y="101"/>
                    </a:lnTo>
                    <a:lnTo>
                      <a:pt x="363" y="89"/>
                    </a:lnTo>
                    <a:lnTo>
                      <a:pt x="372" y="78"/>
                    </a:lnTo>
                    <a:lnTo>
                      <a:pt x="382" y="69"/>
                    </a:lnTo>
                    <a:lnTo>
                      <a:pt x="385" y="77"/>
                    </a:lnTo>
                    <a:lnTo>
                      <a:pt x="390" y="86"/>
                    </a:lnTo>
                    <a:lnTo>
                      <a:pt x="395" y="94"/>
                    </a:lnTo>
                    <a:lnTo>
                      <a:pt x="402" y="101"/>
                    </a:lnTo>
                    <a:lnTo>
                      <a:pt x="409" y="109"/>
                    </a:lnTo>
                    <a:lnTo>
                      <a:pt x="416" y="117"/>
                    </a:lnTo>
                    <a:lnTo>
                      <a:pt x="424" y="123"/>
                    </a:lnTo>
                    <a:lnTo>
                      <a:pt x="432" y="130"/>
                    </a:lnTo>
                    <a:lnTo>
                      <a:pt x="441" y="137"/>
                    </a:lnTo>
                    <a:lnTo>
                      <a:pt x="450" y="143"/>
                    </a:lnTo>
                    <a:lnTo>
                      <a:pt x="459" y="149"/>
                    </a:lnTo>
                    <a:lnTo>
                      <a:pt x="469" y="154"/>
                    </a:lnTo>
                    <a:lnTo>
                      <a:pt x="480" y="159"/>
                    </a:lnTo>
                    <a:lnTo>
                      <a:pt x="490" y="165"/>
                    </a:lnTo>
                    <a:lnTo>
                      <a:pt x="501" y="170"/>
                    </a:lnTo>
                    <a:lnTo>
                      <a:pt x="512" y="174"/>
                    </a:lnTo>
                    <a:lnTo>
                      <a:pt x="447" y="287"/>
                    </a:lnTo>
                    <a:lnTo>
                      <a:pt x="431" y="287"/>
                    </a:lnTo>
                    <a:lnTo>
                      <a:pt x="328" y="211"/>
                    </a:lnTo>
                    <a:lnTo>
                      <a:pt x="322" y="216"/>
                    </a:lnTo>
                    <a:lnTo>
                      <a:pt x="316" y="222"/>
                    </a:lnTo>
                    <a:lnTo>
                      <a:pt x="311" y="227"/>
                    </a:lnTo>
                    <a:lnTo>
                      <a:pt x="305" y="234"/>
                    </a:lnTo>
                    <a:lnTo>
                      <a:pt x="299" y="240"/>
                    </a:lnTo>
                    <a:lnTo>
                      <a:pt x="293" y="247"/>
                    </a:lnTo>
                    <a:lnTo>
                      <a:pt x="288" y="253"/>
                    </a:lnTo>
                    <a:lnTo>
                      <a:pt x="283" y="261"/>
                    </a:lnTo>
                    <a:lnTo>
                      <a:pt x="279" y="268"/>
                    </a:lnTo>
                    <a:lnTo>
                      <a:pt x="275" y="276"/>
                    </a:lnTo>
                    <a:lnTo>
                      <a:pt x="271" y="284"/>
                    </a:lnTo>
                    <a:lnTo>
                      <a:pt x="267" y="292"/>
                    </a:lnTo>
                    <a:lnTo>
                      <a:pt x="265" y="300"/>
                    </a:lnTo>
                    <a:lnTo>
                      <a:pt x="262" y="308"/>
                    </a:lnTo>
                    <a:lnTo>
                      <a:pt x="261" y="316"/>
                    </a:lnTo>
                    <a:lnTo>
                      <a:pt x="259" y="324"/>
                    </a:lnTo>
                    <a:lnTo>
                      <a:pt x="265" y="334"/>
                    </a:lnTo>
                    <a:lnTo>
                      <a:pt x="272" y="342"/>
                    </a:lnTo>
                    <a:lnTo>
                      <a:pt x="281" y="347"/>
                    </a:lnTo>
                    <a:lnTo>
                      <a:pt x="290" y="351"/>
                    </a:lnTo>
                    <a:lnTo>
                      <a:pt x="302" y="353"/>
                    </a:lnTo>
                    <a:lnTo>
                      <a:pt x="313" y="355"/>
                    </a:lnTo>
                    <a:lnTo>
                      <a:pt x="325" y="356"/>
                    </a:lnTo>
                    <a:lnTo>
                      <a:pt x="337" y="357"/>
                    </a:lnTo>
                    <a:lnTo>
                      <a:pt x="348" y="357"/>
                    </a:lnTo>
                    <a:lnTo>
                      <a:pt x="360" y="359"/>
                    </a:lnTo>
                    <a:lnTo>
                      <a:pt x="370" y="361"/>
                    </a:lnTo>
                    <a:lnTo>
                      <a:pt x="380" y="365"/>
                    </a:lnTo>
                    <a:lnTo>
                      <a:pt x="388" y="370"/>
                    </a:lnTo>
                    <a:lnTo>
                      <a:pt x="394" y="378"/>
                    </a:lnTo>
                    <a:lnTo>
                      <a:pt x="399" y="387"/>
                    </a:lnTo>
                    <a:lnTo>
                      <a:pt x="400" y="401"/>
                    </a:lnTo>
                    <a:lnTo>
                      <a:pt x="347" y="480"/>
                    </a:lnTo>
                    <a:lnTo>
                      <a:pt x="225" y="398"/>
                    </a:lnTo>
                    <a:lnTo>
                      <a:pt x="202" y="404"/>
                    </a:lnTo>
                    <a:lnTo>
                      <a:pt x="168" y="477"/>
                    </a:lnTo>
                    <a:lnTo>
                      <a:pt x="165" y="478"/>
                    </a:lnTo>
                    <a:lnTo>
                      <a:pt x="162" y="479"/>
                    </a:lnTo>
                    <a:lnTo>
                      <a:pt x="158" y="481"/>
                    </a:lnTo>
                    <a:lnTo>
                      <a:pt x="154" y="483"/>
                    </a:lnTo>
                    <a:lnTo>
                      <a:pt x="150" y="484"/>
                    </a:lnTo>
                    <a:lnTo>
                      <a:pt x="146" y="487"/>
                    </a:lnTo>
                    <a:lnTo>
                      <a:pt x="142" y="489"/>
                    </a:lnTo>
                    <a:lnTo>
                      <a:pt x="138" y="492"/>
                    </a:lnTo>
                    <a:lnTo>
                      <a:pt x="130" y="492"/>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9" name="Freeform 16"/>
              <p:cNvSpPr>
                <a:spLocks/>
              </p:cNvSpPr>
              <p:nvPr/>
            </p:nvSpPr>
            <p:spPr bwMode="grayWhite">
              <a:xfrm>
                <a:off x="8064" y="5947156"/>
                <a:ext cx="534988" cy="563563"/>
              </a:xfrm>
              <a:custGeom>
                <a:avLst/>
                <a:gdLst>
                  <a:gd name="T0" fmla="*/ 315 w 337"/>
                  <a:gd name="T1" fmla="*/ 160 h 355"/>
                  <a:gd name="T2" fmla="*/ 280 w 337"/>
                  <a:gd name="T3" fmla="*/ 168 h 355"/>
                  <a:gd name="T4" fmla="*/ 247 w 337"/>
                  <a:gd name="T5" fmla="*/ 179 h 355"/>
                  <a:gd name="T6" fmla="*/ 232 w 337"/>
                  <a:gd name="T7" fmla="*/ 209 h 355"/>
                  <a:gd name="T8" fmla="*/ 240 w 337"/>
                  <a:gd name="T9" fmla="*/ 243 h 355"/>
                  <a:gd name="T10" fmla="*/ 243 w 337"/>
                  <a:gd name="T11" fmla="*/ 275 h 355"/>
                  <a:gd name="T12" fmla="*/ 227 w 337"/>
                  <a:gd name="T13" fmla="*/ 291 h 355"/>
                  <a:gd name="T14" fmla="*/ 202 w 337"/>
                  <a:gd name="T15" fmla="*/ 300 h 355"/>
                  <a:gd name="T16" fmla="*/ 175 w 337"/>
                  <a:gd name="T17" fmla="*/ 303 h 355"/>
                  <a:gd name="T18" fmla="*/ 149 w 337"/>
                  <a:gd name="T19" fmla="*/ 303 h 355"/>
                  <a:gd name="T20" fmla="*/ 142 w 337"/>
                  <a:gd name="T21" fmla="*/ 276 h 355"/>
                  <a:gd name="T22" fmla="*/ 149 w 337"/>
                  <a:gd name="T23" fmla="*/ 243 h 355"/>
                  <a:gd name="T24" fmla="*/ 139 w 337"/>
                  <a:gd name="T25" fmla="*/ 220 h 355"/>
                  <a:gd name="T26" fmla="*/ 121 w 337"/>
                  <a:gd name="T27" fmla="*/ 210 h 355"/>
                  <a:gd name="T28" fmla="*/ 99 w 337"/>
                  <a:gd name="T29" fmla="*/ 206 h 355"/>
                  <a:gd name="T30" fmla="*/ 75 w 337"/>
                  <a:gd name="T31" fmla="*/ 207 h 355"/>
                  <a:gd name="T32" fmla="*/ 51 w 337"/>
                  <a:gd name="T33" fmla="*/ 216 h 355"/>
                  <a:gd name="T34" fmla="*/ 34 w 337"/>
                  <a:gd name="T35" fmla="*/ 234 h 355"/>
                  <a:gd name="T36" fmla="*/ 32 w 337"/>
                  <a:gd name="T37" fmla="*/ 260 h 355"/>
                  <a:gd name="T38" fmla="*/ 43 w 337"/>
                  <a:gd name="T39" fmla="*/ 284 h 355"/>
                  <a:gd name="T40" fmla="*/ 50 w 337"/>
                  <a:gd name="T41" fmla="*/ 309 h 355"/>
                  <a:gd name="T42" fmla="*/ 41 w 337"/>
                  <a:gd name="T43" fmla="*/ 333 h 355"/>
                  <a:gd name="T44" fmla="*/ 25 w 337"/>
                  <a:gd name="T45" fmla="*/ 345 h 355"/>
                  <a:gd name="T46" fmla="*/ 7 w 337"/>
                  <a:gd name="T47" fmla="*/ 353 h 355"/>
                  <a:gd name="T48" fmla="*/ 14 w 337"/>
                  <a:gd name="T49" fmla="*/ 34 h 355"/>
                  <a:gd name="T50" fmla="*/ 16 w 337"/>
                  <a:gd name="T51" fmla="*/ 51 h 355"/>
                  <a:gd name="T52" fmla="*/ 13 w 337"/>
                  <a:gd name="T53" fmla="*/ 68 h 355"/>
                  <a:gd name="T54" fmla="*/ 9 w 337"/>
                  <a:gd name="T55" fmla="*/ 87 h 355"/>
                  <a:gd name="T56" fmla="*/ 12 w 337"/>
                  <a:gd name="T57" fmla="*/ 107 h 355"/>
                  <a:gd name="T58" fmla="*/ 33 w 337"/>
                  <a:gd name="T59" fmla="*/ 126 h 355"/>
                  <a:gd name="T60" fmla="*/ 61 w 337"/>
                  <a:gd name="T61" fmla="*/ 127 h 355"/>
                  <a:gd name="T62" fmla="*/ 81 w 337"/>
                  <a:gd name="T63" fmla="*/ 124 h 355"/>
                  <a:gd name="T64" fmla="*/ 103 w 337"/>
                  <a:gd name="T65" fmla="*/ 121 h 355"/>
                  <a:gd name="T66" fmla="*/ 122 w 337"/>
                  <a:gd name="T67" fmla="*/ 110 h 355"/>
                  <a:gd name="T68" fmla="*/ 135 w 337"/>
                  <a:gd name="T69" fmla="*/ 91 h 355"/>
                  <a:gd name="T70" fmla="*/ 134 w 337"/>
                  <a:gd name="T71" fmla="*/ 71 h 355"/>
                  <a:gd name="T72" fmla="*/ 126 w 337"/>
                  <a:gd name="T73" fmla="*/ 52 h 355"/>
                  <a:gd name="T74" fmla="*/ 118 w 337"/>
                  <a:gd name="T75" fmla="*/ 33 h 355"/>
                  <a:gd name="T76" fmla="*/ 122 w 337"/>
                  <a:gd name="T77" fmla="*/ 13 h 355"/>
                  <a:gd name="T78" fmla="*/ 140 w 337"/>
                  <a:gd name="T79" fmla="*/ 6 h 355"/>
                  <a:gd name="T80" fmla="*/ 163 w 337"/>
                  <a:gd name="T81" fmla="*/ 1 h 355"/>
                  <a:gd name="T82" fmla="*/ 186 w 337"/>
                  <a:gd name="T83" fmla="*/ 1 h 355"/>
                  <a:gd name="T84" fmla="*/ 202 w 337"/>
                  <a:gd name="T85" fmla="*/ 8 h 355"/>
                  <a:gd name="T86" fmla="*/ 207 w 337"/>
                  <a:gd name="T87" fmla="*/ 41 h 355"/>
                  <a:gd name="T88" fmla="*/ 219 w 337"/>
                  <a:gd name="T89" fmla="*/ 68 h 355"/>
                  <a:gd name="T90" fmla="*/ 241 w 337"/>
                  <a:gd name="T91" fmla="*/ 82 h 355"/>
                  <a:gd name="T92" fmla="*/ 267 w 337"/>
                  <a:gd name="T93" fmla="*/ 78 h 355"/>
                  <a:gd name="T94" fmla="*/ 292 w 337"/>
                  <a:gd name="T95" fmla="*/ 64 h 355"/>
                  <a:gd name="T96" fmla="*/ 316 w 337"/>
                  <a:gd name="T97" fmla="*/ 67 h 355"/>
                  <a:gd name="T98" fmla="*/ 323 w 337"/>
                  <a:gd name="T99" fmla="*/ 85 h 355"/>
                  <a:gd name="T100" fmla="*/ 329 w 337"/>
                  <a:gd name="T101" fmla="*/ 105 h 355"/>
                  <a:gd name="T102" fmla="*/ 334 w 337"/>
                  <a:gd name="T103" fmla="*/ 126 h 355"/>
                  <a:gd name="T104" fmla="*/ 335 w 337"/>
                  <a:gd name="T105" fmla="*/ 14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7" h="355">
                    <a:moveTo>
                      <a:pt x="335" y="147"/>
                    </a:moveTo>
                    <a:lnTo>
                      <a:pt x="329" y="153"/>
                    </a:lnTo>
                    <a:lnTo>
                      <a:pt x="323" y="158"/>
                    </a:lnTo>
                    <a:lnTo>
                      <a:pt x="315" y="160"/>
                    </a:lnTo>
                    <a:lnTo>
                      <a:pt x="306" y="163"/>
                    </a:lnTo>
                    <a:lnTo>
                      <a:pt x="297" y="165"/>
                    </a:lnTo>
                    <a:lnTo>
                      <a:pt x="288" y="167"/>
                    </a:lnTo>
                    <a:lnTo>
                      <a:pt x="280" y="168"/>
                    </a:lnTo>
                    <a:lnTo>
                      <a:pt x="270" y="170"/>
                    </a:lnTo>
                    <a:lnTo>
                      <a:pt x="261" y="172"/>
                    </a:lnTo>
                    <a:lnTo>
                      <a:pt x="254" y="175"/>
                    </a:lnTo>
                    <a:lnTo>
                      <a:pt x="247" y="179"/>
                    </a:lnTo>
                    <a:lnTo>
                      <a:pt x="242" y="183"/>
                    </a:lnTo>
                    <a:lnTo>
                      <a:pt x="237" y="191"/>
                    </a:lnTo>
                    <a:lnTo>
                      <a:pt x="233" y="199"/>
                    </a:lnTo>
                    <a:lnTo>
                      <a:pt x="232" y="209"/>
                    </a:lnTo>
                    <a:lnTo>
                      <a:pt x="233" y="222"/>
                    </a:lnTo>
                    <a:lnTo>
                      <a:pt x="236" y="229"/>
                    </a:lnTo>
                    <a:lnTo>
                      <a:pt x="239" y="237"/>
                    </a:lnTo>
                    <a:lnTo>
                      <a:pt x="240" y="243"/>
                    </a:lnTo>
                    <a:lnTo>
                      <a:pt x="242" y="252"/>
                    </a:lnTo>
                    <a:lnTo>
                      <a:pt x="242" y="259"/>
                    </a:lnTo>
                    <a:lnTo>
                      <a:pt x="243" y="266"/>
                    </a:lnTo>
                    <a:lnTo>
                      <a:pt x="243" y="275"/>
                    </a:lnTo>
                    <a:lnTo>
                      <a:pt x="243" y="283"/>
                    </a:lnTo>
                    <a:lnTo>
                      <a:pt x="237" y="286"/>
                    </a:lnTo>
                    <a:lnTo>
                      <a:pt x="232" y="289"/>
                    </a:lnTo>
                    <a:lnTo>
                      <a:pt x="227" y="291"/>
                    </a:lnTo>
                    <a:lnTo>
                      <a:pt x="221" y="293"/>
                    </a:lnTo>
                    <a:lnTo>
                      <a:pt x="216" y="294"/>
                    </a:lnTo>
                    <a:lnTo>
                      <a:pt x="209" y="297"/>
                    </a:lnTo>
                    <a:lnTo>
                      <a:pt x="202" y="300"/>
                    </a:lnTo>
                    <a:lnTo>
                      <a:pt x="195" y="300"/>
                    </a:lnTo>
                    <a:lnTo>
                      <a:pt x="189" y="302"/>
                    </a:lnTo>
                    <a:lnTo>
                      <a:pt x="182" y="303"/>
                    </a:lnTo>
                    <a:lnTo>
                      <a:pt x="175" y="303"/>
                    </a:lnTo>
                    <a:lnTo>
                      <a:pt x="169" y="303"/>
                    </a:lnTo>
                    <a:lnTo>
                      <a:pt x="162" y="303"/>
                    </a:lnTo>
                    <a:lnTo>
                      <a:pt x="155" y="303"/>
                    </a:lnTo>
                    <a:lnTo>
                      <a:pt x="149" y="303"/>
                    </a:lnTo>
                    <a:lnTo>
                      <a:pt x="143" y="299"/>
                    </a:lnTo>
                    <a:lnTo>
                      <a:pt x="140" y="293"/>
                    </a:lnTo>
                    <a:lnTo>
                      <a:pt x="140" y="285"/>
                    </a:lnTo>
                    <a:lnTo>
                      <a:pt x="142" y="276"/>
                    </a:lnTo>
                    <a:lnTo>
                      <a:pt x="144" y="268"/>
                    </a:lnTo>
                    <a:lnTo>
                      <a:pt x="147" y="260"/>
                    </a:lnTo>
                    <a:lnTo>
                      <a:pt x="149" y="252"/>
                    </a:lnTo>
                    <a:lnTo>
                      <a:pt x="149" y="243"/>
                    </a:lnTo>
                    <a:lnTo>
                      <a:pt x="149" y="235"/>
                    </a:lnTo>
                    <a:lnTo>
                      <a:pt x="146" y="229"/>
                    </a:lnTo>
                    <a:lnTo>
                      <a:pt x="143" y="224"/>
                    </a:lnTo>
                    <a:lnTo>
                      <a:pt x="139" y="220"/>
                    </a:lnTo>
                    <a:lnTo>
                      <a:pt x="136" y="217"/>
                    </a:lnTo>
                    <a:lnTo>
                      <a:pt x="130" y="214"/>
                    </a:lnTo>
                    <a:lnTo>
                      <a:pt x="126" y="211"/>
                    </a:lnTo>
                    <a:lnTo>
                      <a:pt x="121" y="210"/>
                    </a:lnTo>
                    <a:lnTo>
                      <a:pt x="116" y="209"/>
                    </a:lnTo>
                    <a:lnTo>
                      <a:pt x="110" y="208"/>
                    </a:lnTo>
                    <a:lnTo>
                      <a:pt x="105" y="208"/>
                    </a:lnTo>
                    <a:lnTo>
                      <a:pt x="99" y="206"/>
                    </a:lnTo>
                    <a:lnTo>
                      <a:pt x="93" y="206"/>
                    </a:lnTo>
                    <a:lnTo>
                      <a:pt x="87" y="207"/>
                    </a:lnTo>
                    <a:lnTo>
                      <a:pt x="81" y="206"/>
                    </a:lnTo>
                    <a:lnTo>
                      <a:pt x="75" y="207"/>
                    </a:lnTo>
                    <a:lnTo>
                      <a:pt x="70" y="207"/>
                    </a:lnTo>
                    <a:lnTo>
                      <a:pt x="62" y="209"/>
                    </a:lnTo>
                    <a:lnTo>
                      <a:pt x="56" y="212"/>
                    </a:lnTo>
                    <a:lnTo>
                      <a:pt x="51" y="216"/>
                    </a:lnTo>
                    <a:lnTo>
                      <a:pt x="46" y="219"/>
                    </a:lnTo>
                    <a:lnTo>
                      <a:pt x="41" y="224"/>
                    </a:lnTo>
                    <a:lnTo>
                      <a:pt x="37" y="229"/>
                    </a:lnTo>
                    <a:lnTo>
                      <a:pt x="34" y="234"/>
                    </a:lnTo>
                    <a:lnTo>
                      <a:pt x="29" y="241"/>
                    </a:lnTo>
                    <a:lnTo>
                      <a:pt x="30" y="248"/>
                    </a:lnTo>
                    <a:lnTo>
                      <a:pt x="31" y="253"/>
                    </a:lnTo>
                    <a:lnTo>
                      <a:pt x="32" y="260"/>
                    </a:lnTo>
                    <a:lnTo>
                      <a:pt x="35" y="266"/>
                    </a:lnTo>
                    <a:lnTo>
                      <a:pt x="37" y="272"/>
                    </a:lnTo>
                    <a:lnTo>
                      <a:pt x="42" y="279"/>
                    </a:lnTo>
                    <a:lnTo>
                      <a:pt x="43" y="284"/>
                    </a:lnTo>
                    <a:lnTo>
                      <a:pt x="45" y="289"/>
                    </a:lnTo>
                    <a:lnTo>
                      <a:pt x="49" y="296"/>
                    </a:lnTo>
                    <a:lnTo>
                      <a:pt x="50" y="303"/>
                    </a:lnTo>
                    <a:lnTo>
                      <a:pt x="50" y="309"/>
                    </a:lnTo>
                    <a:lnTo>
                      <a:pt x="50" y="316"/>
                    </a:lnTo>
                    <a:lnTo>
                      <a:pt x="49" y="321"/>
                    </a:lnTo>
                    <a:lnTo>
                      <a:pt x="47" y="326"/>
                    </a:lnTo>
                    <a:lnTo>
                      <a:pt x="41" y="333"/>
                    </a:lnTo>
                    <a:lnTo>
                      <a:pt x="35" y="339"/>
                    </a:lnTo>
                    <a:lnTo>
                      <a:pt x="32" y="341"/>
                    </a:lnTo>
                    <a:lnTo>
                      <a:pt x="30" y="343"/>
                    </a:lnTo>
                    <a:lnTo>
                      <a:pt x="25" y="345"/>
                    </a:lnTo>
                    <a:lnTo>
                      <a:pt x="21" y="348"/>
                    </a:lnTo>
                    <a:lnTo>
                      <a:pt x="17" y="349"/>
                    </a:lnTo>
                    <a:lnTo>
                      <a:pt x="12" y="350"/>
                    </a:lnTo>
                    <a:lnTo>
                      <a:pt x="7" y="353"/>
                    </a:lnTo>
                    <a:lnTo>
                      <a:pt x="0" y="354"/>
                    </a:lnTo>
                    <a:lnTo>
                      <a:pt x="0" y="19"/>
                    </a:lnTo>
                    <a:lnTo>
                      <a:pt x="12" y="31"/>
                    </a:lnTo>
                    <a:lnTo>
                      <a:pt x="14" y="34"/>
                    </a:lnTo>
                    <a:lnTo>
                      <a:pt x="16" y="39"/>
                    </a:lnTo>
                    <a:lnTo>
                      <a:pt x="18" y="43"/>
                    </a:lnTo>
                    <a:lnTo>
                      <a:pt x="17" y="47"/>
                    </a:lnTo>
                    <a:lnTo>
                      <a:pt x="16" y="51"/>
                    </a:lnTo>
                    <a:lnTo>
                      <a:pt x="16" y="56"/>
                    </a:lnTo>
                    <a:lnTo>
                      <a:pt x="16" y="60"/>
                    </a:lnTo>
                    <a:lnTo>
                      <a:pt x="14" y="64"/>
                    </a:lnTo>
                    <a:lnTo>
                      <a:pt x="13" y="68"/>
                    </a:lnTo>
                    <a:lnTo>
                      <a:pt x="12" y="73"/>
                    </a:lnTo>
                    <a:lnTo>
                      <a:pt x="11" y="78"/>
                    </a:lnTo>
                    <a:lnTo>
                      <a:pt x="10" y="82"/>
                    </a:lnTo>
                    <a:lnTo>
                      <a:pt x="9" y="87"/>
                    </a:lnTo>
                    <a:lnTo>
                      <a:pt x="9" y="92"/>
                    </a:lnTo>
                    <a:lnTo>
                      <a:pt x="8" y="97"/>
                    </a:lnTo>
                    <a:lnTo>
                      <a:pt x="9" y="102"/>
                    </a:lnTo>
                    <a:lnTo>
                      <a:pt x="12" y="107"/>
                    </a:lnTo>
                    <a:lnTo>
                      <a:pt x="16" y="112"/>
                    </a:lnTo>
                    <a:lnTo>
                      <a:pt x="19" y="118"/>
                    </a:lnTo>
                    <a:lnTo>
                      <a:pt x="27" y="122"/>
                    </a:lnTo>
                    <a:lnTo>
                      <a:pt x="33" y="126"/>
                    </a:lnTo>
                    <a:lnTo>
                      <a:pt x="40" y="128"/>
                    </a:lnTo>
                    <a:lnTo>
                      <a:pt x="48" y="128"/>
                    </a:lnTo>
                    <a:lnTo>
                      <a:pt x="56" y="129"/>
                    </a:lnTo>
                    <a:lnTo>
                      <a:pt x="61" y="127"/>
                    </a:lnTo>
                    <a:lnTo>
                      <a:pt x="65" y="127"/>
                    </a:lnTo>
                    <a:lnTo>
                      <a:pt x="70" y="126"/>
                    </a:lnTo>
                    <a:lnTo>
                      <a:pt x="76" y="126"/>
                    </a:lnTo>
                    <a:lnTo>
                      <a:pt x="81" y="124"/>
                    </a:lnTo>
                    <a:lnTo>
                      <a:pt x="87" y="124"/>
                    </a:lnTo>
                    <a:lnTo>
                      <a:pt x="92" y="123"/>
                    </a:lnTo>
                    <a:lnTo>
                      <a:pt x="98" y="121"/>
                    </a:lnTo>
                    <a:lnTo>
                      <a:pt x="103" y="121"/>
                    </a:lnTo>
                    <a:lnTo>
                      <a:pt x="107" y="119"/>
                    </a:lnTo>
                    <a:lnTo>
                      <a:pt x="112" y="116"/>
                    </a:lnTo>
                    <a:lnTo>
                      <a:pt x="117" y="114"/>
                    </a:lnTo>
                    <a:lnTo>
                      <a:pt x="122" y="110"/>
                    </a:lnTo>
                    <a:lnTo>
                      <a:pt x="125" y="106"/>
                    </a:lnTo>
                    <a:lnTo>
                      <a:pt x="128" y="101"/>
                    </a:lnTo>
                    <a:lnTo>
                      <a:pt x="131" y="96"/>
                    </a:lnTo>
                    <a:lnTo>
                      <a:pt x="135" y="91"/>
                    </a:lnTo>
                    <a:lnTo>
                      <a:pt x="136" y="85"/>
                    </a:lnTo>
                    <a:lnTo>
                      <a:pt x="136" y="81"/>
                    </a:lnTo>
                    <a:lnTo>
                      <a:pt x="136" y="76"/>
                    </a:lnTo>
                    <a:lnTo>
                      <a:pt x="134" y="71"/>
                    </a:lnTo>
                    <a:lnTo>
                      <a:pt x="133" y="67"/>
                    </a:lnTo>
                    <a:lnTo>
                      <a:pt x="131" y="62"/>
                    </a:lnTo>
                    <a:lnTo>
                      <a:pt x="128" y="56"/>
                    </a:lnTo>
                    <a:lnTo>
                      <a:pt x="126" y="52"/>
                    </a:lnTo>
                    <a:lnTo>
                      <a:pt x="124" y="47"/>
                    </a:lnTo>
                    <a:lnTo>
                      <a:pt x="122" y="43"/>
                    </a:lnTo>
                    <a:lnTo>
                      <a:pt x="119" y="38"/>
                    </a:lnTo>
                    <a:lnTo>
                      <a:pt x="118" y="33"/>
                    </a:lnTo>
                    <a:lnTo>
                      <a:pt x="118" y="28"/>
                    </a:lnTo>
                    <a:lnTo>
                      <a:pt x="118" y="22"/>
                    </a:lnTo>
                    <a:lnTo>
                      <a:pt x="118" y="18"/>
                    </a:lnTo>
                    <a:lnTo>
                      <a:pt x="122" y="13"/>
                    </a:lnTo>
                    <a:lnTo>
                      <a:pt x="127" y="11"/>
                    </a:lnTo>
                    <a:lnTo>
                      <a:pt x="130" y="9"/>
                    </a:lnTo>
                    <a:lnTo>
                      <a:pt x="136" y="8"/>
                    </a:lnTo>
                    <a:lnTo>
                      <a:pt x="140" y="6"/>
                    </a:lnTo>
                    <a:lnTo>
                      <a:pt x="145" y="4"/>
                    </a:lnTo>
                    <a:lnTo>
                      <a:pt x="151" y="3"/>
                    </a:lnTo>
                    <a:lnTo>
                      <a:pt x="156" y="4"/>
                    </a:lnTo>
                    <a:lnTo>
                      <a:pt x="163" y="1"/>
                    </a:lnTo>
                    <a:lnTo>
                      <a:pt x="169" y="2"/>
                    </a:lnTo>
                    <a:lnTo>
                      <a:pt x="174" y="1"/>
                    </a:lnTo>
                    <a:lnTo>
                      <a:pt x="180" y="2"/>
                    </a:lnTo>
                    <a:lnTo>
                      <a:pt x="186" y="1"/>
                    </a:lnTo>
                    <a:lnTo>
                      <a:pt x="192" y="0"/>
                    </a:lnTo>
                    <a:lnTo>
                      <a:pt x="198" y="0"/>
                    </a:lnTo>
                    <a:lnTo>
                      <a:pt x="203" y="0"/>
                    </a:lnTo>
                    <a:lnTo>
                      <a:pt x="202" y="8"/>
                    </a:lnTo>
                    <a:lnTo>
                      <a:pt x="203" y="15"/>
                    </a:lnTo>
                    <a:lnTo>
                      <a:pt x="204" y="24"/>
                    </a:lnTo>
                    <a:lnTo>
                      <a:pt x="205" y="33"/>
                    </a:lnTo>
                    <a:lnTo>
                      <a:pt x="207" y="41"/>
                    </a:lnTo>
                    <a:lnTo>
                      <a:pt x="211" y="49"/>
                    </a:lnTo>
                    <a:lnTo>
                      <a:pt x="212" y="57"/>
                    </a:lnTo>
                    <a:lnTo>
                      <a:pt x="217" y="65"/>
                    </a:lnTo>
                    <a:lnTo>
                      <a:pt x="219" y="68"/>
                    </a:lnTo>
                    <a:lnTo>
                      <a:pt x="224" y="72"/>
                    </a:lnTo>
                    <a:lnTo>
                      <a:pt x="228" y="76"/>
                    </a:lnTo>
                    <a:lnTo>
                      <a:pt x="234" y="79"/>
                    </a:lnTo>
                    <a:lnTo>
                      <a:pt x="241" y="82"/>
                    </a:lnTo>
                    <a:lnTo>
                      <a:pt x="248" y="82"/>
                    </a:lnTo>
                    <a:lnTo>
                      <a:pt x="254" y="83"/>
                    </a:lnTo>
                    <a:lnTo>
                      <a:pt x="261" y="80"/>
                    </a:lnTo>
                    <a:lnTo>
                      <a:pt x="267" y="78"/>
                    </a:lnTo>
                    <a:lnTo>
                      <a:pt x="273" y="74"/>
                    </a:lnTo>
                    <a:lnTo>
                      <a:pt x="280" y="71"/>
                    </a:lnTo>
                    <a:lnTo>
                      <a:pt x="286" y="67"/>
                    </a:lnTo>
                    <a:lnTo>
                      <a:pt x="292" y="64"/>
                    </a:lnTo>
                    <a:lnTo>
                      <a:pt x="298" y="61"/>
                    </a:lnTo>
                    <a:lnTo>
                      <a:pt x="305" y="62"/>
                    </a:lnTo>
                    <a:lnTo>
                      <a:pt x="313" y="63"/>
                    </a:lnTo>
                    <a:lnTo>
                      <a:pt x="316" y="67"/>
                    </a:lnTo>
                    <a:lnTo>
                      <a:pt x="318" y="71"/>
                    </a:lnTo>
                    <a:lnTo>
                      <a:pt x="320" y="74"/>
                    </a:lnTo>
                    <a:lnTo>
                      <a:pt x="322" y="80"/>
                    </a:lnTo>
                    <a:lnTo>
                      <a:pt x="323" y="85"/>
                    </a:lnTo>
                    <a:lnTo>
                      <a:pt x="326" y="90"/>
                    </a:lnTo>
                    <a:lnTo>
                      <a:pt x="329" y="94"/>
                    </a:lnTo>
                    <a:lnTo>
                      <a:pt x="328" y="100"/>
                    </a:lnTo>
                    <a:lnTo>
                      <a:pt x="329" y="105"/>
                    </a:lnTo>
                    <a:lnTo>
                      <a:pt x="331" y="110"/>
                    </a:lnTo>
                    <a:lnTo>
                      <a:pt x="332" y="115"/>
                    </a:lnTo>
                    <a:lnTo>
                      <a:pt x="333" y="121"/>
                    </a:lnTo>
                    <a:lnTo>
                      <a:pt x="334" y="126"/>
                    </a:lnTo>
                    <a:lnTo>
                      <a:pt x="334" y="131"/>
                    </a:lnTo>
                    <a:lnTo>
                      <a:pt x="335" y="137"/>
                    </a:lnTo>
                    <a:lnTo>
                      <a:pt x="336" y="142"/>
                    </a:lnTo>
                    <a:lnTo>
                      <a:pt x="335" y="147"/>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30" name="Freeform 17"/>
              <p:cNvSpPr>
                <a:spLocks/>
              </p:cNvSpPr>
              <p:nvPr/>
            </p:nvSpPr>
            <p:spPr bwMode="grayWhite">
              <a:xfrm>
                <a:off x="274764" y="6323394"/>
                <a:ext cx="676275" cy="541338"/>
              </a:xfrm>
              <a:custGeom>
                <a:avLst/>
                <a:gdLst>
                  <a:gd name="T0" fmla="*/ 131 w 426"/>
                  <a:gd name="T1" fmla="*/ 340 h 341"/>
                  <a:gd name="T2" fmla="*/ 132 w 426"/>
                  <a:gd name="T3" fmla="*/ 311 h 341"/>
                  <a:gd name="T4" fmla="*/ 128 w 426"/>
                  <a:gd name="T5" fmla="*/ 290 h 341"/>
                  <a:gd name="T6" fmla="*/ 100 w 426"/>
                  <a:gd name="T7" fmla="*/ 265 h 341"/>
                  <a:gd name="T8" fmla="*/ 37 w 426"/>
                  <a:gd name="T9" fmla="*/ 249 h 341"/>
                  <a:gd name="T10" fmla="*/ 2 w 426"/>
                  <a:gd name="T11" fmla="*/ 210 h 341"/>
                  <a:gd name="T12" fmla="*/ 0 w 426"/>
                  <a:gd name="T13" fmla="*/ 174 h 341"/>
                  <a:gd name="T14" fmla="*/ 10 w 426"/>
                  <a:gd name="T15" fmla="*/ 150 h 341"/>
                  <a:gd name="T16" fmla="*/ 32 w 426"/>
                  <a:gd name="T17" fmla="*/ 135 h 341"/>
                  <a:gd name="T18" fmla="*/ 48 w 426"/>
                  <a:gd name="T19" fmla="*/ 136 h 341"/>
                  <a:gd name="T20" fmla="*/ 82 w 426"/>
                  <a:gd name="T21" fmla="*/ 142 h 341"/>
                  <a:gd name="T22" fmla="*/ 98 w 426"/>
                  <a:gd name="T23" fmla="*/ 145 h 341"/>
                  <a:gd name="T24" fmla="*/ 123 w 426"/>
                  <a:gd name="T25" fmla="*/ 146 h 341"/>
                  <a:gd name="T26" fmla="*/ 154 w 426"/>
                  <a:gd name="T27" fmla="*/ 136 h 341"/>
                  <a:gd name="T28" fmla="*/ 172 w 426"/>
                  <a:gd name="T29" fmla="*/ 117 h 341"/>
                  <a:gd name="T30" fmla="*/ 181 w 426"/>
                  <a:gd name="T31" fmla="*/ 103 h 341"/>
                  <a:gd name="T32" fmla="*/ 185 w 426"/>
                  <a:gd name="T33" fmla="*/ 91 h 341"/>
                  <a:gd name="T34" fmla="*/ 181 w 426"/>
                  <a:gd name="T35" fmla="*/ 75 h 341"/>
                  <a:gd name="T36" fmla="*/ 178 w 426"/>
                  <a:gd name="T37" fmla="*/ 57 h 341"/>
                  <a:gd name="T38" fmla="*/ 175 w 426"/>
                  <a:gd name="T39" fmla="*/ 41 h 341"/>
                  <a:gd name="T40" fmla="*/ 177 w 426"/>
                  <a:gd name="T41" fmla="*/ 23 h 341"/>
                  <a:gd name="T42" fmla="*/ 185 w 426"/>
                  <a:gd name="T43" fmla="*/ 4 h 341"/>
                  <a:gd name="T44" fmla="*/ 201 w 426"/>
                  <a:gd name="T45" fmla="*/ 0 h 341"/>
                  <a:gd name="T46" fmla="*/ 220 w 426"/>
                  <a:gd name="T47" fmla="*/ 0 h 341"/>
                  <a:gd name="T48" fmla="*/ 240 w 426"/>
                  <a:gd name="T49" fmla="*/ 4 h 341"/>
                  <a:gd name="T50" fmla="*/ 246 w 426"/>
                  <a:gd name="T51" fmla="*/ 7 h 341"/>
                  <a:gd name="T52" fmla="*/ 265 w 426"/>
                  <a:gd name="T53" fmla="*/ 16 h 341"/>
                  <a:gd name="T54" fmla="*/ 275 w 426"/>
                  <a:gd name="T55" fmla="*/ 25 h 341"/>
                  <a:gd name="T56" fmla="*/ 284 w 426"/>
                  <a:gd name="T57" fmla="*/ 37 h 341"/>
                  <a:gd name="T58" fmla="*/ 287 w 426"/>
                  <a:gd name="T59" fmla="*/ 58 h 341"/>
                  <a:gd name="T60" fmla="*/ 280 w 426"/>
                  <a:gd name="T61" fmla="*/ 80 h 341"/>
                  <a:gd name="T62" fmla="*/ 269 w 426"/>
                  <a:gd name="T63" fmla="*/ 101 h 341"/>
                  <a:gd name="T64" fmla="*/ 261 w 426"/>
                  <a:gd name="T65" fmla="*/ 132 h 341"/>
                  <a:gd name="T66" fmla="*/ 271 w 426"/>
                  <a:gd name="T67" fmla="*/ 157 h 341"/>
                  <a:gd name="T68" fmla="*/ 286 w 426"/>
                  <a:gd name="T69" fmla="*/ 171 h 341"/>
                  <a:gd name="T70" fmla="*/ 305 w 426"/>
                  <a:gd name="T71" fmla="*/ 181 h 341"/>
                  <a:gd name="T72" fmla="*/ 326 w 426"/>
                  <a:gd name="T73" fmla="*/ 185 h 341"/>
                  <a:gd name="T74" fmla="*/ 337 w 426"/>
                  <a:gd name="T75" fmla="*/ 186 h 341"/>
                  <a:gd name="T76" fmla="*/ 360 w 426"/>
                  <a:gd name="T77" fmla="*/ 188 h 341"/>
                  <a:gd name="T78" fmla="*/ 395 w 426"/>
                  <a:gd name="T79" fmla="*/ 190 h 341"/>
                  <a:gd name="T80" fmla="*/ 417 w 426"/>
                  <a:gd name="T81" fmla="*/ 208 h 341"/>
                  <a:gd name="T82" fmla="*/ 425 w 426"/>
                  <a:gd name="T83" fmla="*/ 246 h 341"/>
                  <a:gd name="T84" fmla="*/ 412 w 426"/>
                  <a:gd name="T85" fmla="*/ 300 h 341"/>
                  <a:gd name="T86" fmla="*/ 400 w 426"/>
                  <a:gd name="T87" fmla="*/ 329 h 341"/>
                  <a:gd name="T88" fmla="*/ 393 w 426"/>
                  <a:gd name="T89" fmla="*/ 334 h 341"/>
                  <a:gd name="T90" fmla="*/ 377 w 426"/>
                  <a:gd name="T91" fmla="*/ 339 h 341"/>
                  <a:gd name="T92" fmla="*/ 362 w 426"/>
                  <a:gd name="T93" fmla="*/ 338 h 341"/>
                  <a:gd name="T94" fmla="*/ 338 w 426"/>
                  <a:gd name="T95" fmla="*/ 331 h 341"/>
                  <a:gd name="T96" fmla="*/ 329 w 426"/>
                  <a:gd name="T97" fmla="*/ 327 h 341"/>
                  <a:gd name="T98" fmla="*/ 313 w 426"/>
                  <a:gd name="T99" fmla="*/ 322 h 341"/>
                  <a:gd name="T100" fmla="*/ 297 w 426"/>
                  <a:gd name="T101" fmla="*/ 317 h 341"/>
                  <a:gd name="T102" fmla="*/ 280 w 426"/>
                  <a:gd name="T103" fmla="*/ 315 h 341"/>
                  <a:gd name="T104" fmla="*/ 260 w 426"/>
                  <a:gd name="T105" fmla="*/ 324 h 341"/>
                  <a:gd name="T106" fmla="*/ 246 w 426"/>
                  <a:gd name="T107" fmla="*/ 340 h 341"/>
                  <a:gd name="T108" fmla="*/ 131 w 426"/>
                  <a:gd name="T109" fmla="*/ 34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6" h="341">
                    <a:moveTo>
                      <a:pt x="131" y="340"/>
                    </a:moveTo>
                    <a:lnTo>
                      <a:pt x="132" y="311"/>
                    </a:lnTo>
                    <a:lnTo>
                      <a:pt x="128" y="290"/>
                    </a:lnTo>
                    <a:lnTo>
                      <a:pt x="100" y="265"/>
                    </a:lnTo>
                    <a:lnTo>
                      <a:pt x="37" y="249"/>
                    </a:lnTo>
                    <a:lnTo>
                      <a:pt x="2" y="210"/>
                    </a:lnTo>
                    <a:lnTo>
                      <a:pt x="0" y="174"/>
                    </a:lnTo>
                    <a:lnTo>
                      <a:pt x="10" y="150"/>
                    </a:lnTo>
                    <a:lnTo>
                      <a:pt x="32" y="135"/>
                    </a:lnTo>
                    <a:lnTo>
                      <a:pt x="48" y="136"/>
                    </a:lnTo>
                    <a:lnTo>
                      <a:pt x="82" y="142"/>
                    </a:lnTo>
                    <a:lnTo>
                      <a:pt x="98" y="145"/>
                    </a:lnTo>
                    <a:lnTo>
                      <a:pt x="123" y="146"/>
                    </a:lnTo>
                    <a:lnTo>
                      <a:pt x="154" y="136"/>
                    </a:lnTo>
                    <a:lnTo>
                      <a:pt x="172" y="117"/>
                    </a:lnTo>
                    <a:lnTo>
                      <a:pt x="181" y="103"/>
                    </a:lnTo>
                    <a:lnTo>
                      <a:pt x="185" y="91"/>
                    </a:lnTo>
                    <a:lnTo>
                      <a:pt x="181" y="75"/>
                    </a:lnTo>
                    <a:lnTo>
                      <a:pt x="178" y="57"/>
                    </a:lnTo>
                    <a:lnTo>
                      <a:pt x="175" y="41"/>
                    </a:lnTo>
                    <a:lnTo>
                      <a:pt x="177" y="23"/>
                    </a:lnTo>
                    <a:lnTo>
                      <a:pt x="185" y="4"/>
                    </a:lnTo>
                    <a:lnTo>
                      <a:pt x="201" y="0"/>
                    </a:lnTo>
                    <a:lnTo>
                      <a:pt x="220" y="0"/>
                    </a:lnTo>
                    <a:lnTo>
                      <a:pt x="240" y="4"/>
                    </a:lnTo>
                    <a:lnTo>
                      <a:pt x="246" y="7"/>
                    </a:lnTo>
                    <a:lnTo>
                      <a:pt x="265" y="16"/>
                    </a:lnTo>
                    <a:lnTo>
                      <a:pt x="275" y="25"/>
                    </a:lnTo>
                    <a:lnTo>
                      <a:pt x="284" y="37"/>
                    </a:lnTo>
                    <a:lnTo>
                      <a:pt x="287" y="58"/>
                    </a:lnTo>
                    <a:lnTo>
                      <a:pt x="280" y="80"/>
                    </a:lnTo>
                    <a:lnTo>
                      <a:pt x="269" y="101"/>
                    </a:lnTo>
                    <a:lnTo>
                      <a:pt x="261" y="132"/>
                    </a:lnTo>
                    <a:lnTo>
                      <a:pt x="271" y="157"/>
                    </a:lnTo>
                    <a:lnTo>
                      <a:pt x="286" y="171"/>
                    </a:lnTo>
                    <a:lnTo>
                      <a:pt x="305" y="181"/>
                    </a:lnTo>
                    <a:lnTo>
                      <a:pt x="326" y="185"/>
                    </a:lnTo>
                    <a:lnTo>
                      <a:pt x="337" y="186"/>
                    </a:lnTo>
                    <a:lnTo>
                      <a:pt x="360" y="188"/>
                    </a:lnTo>
                    <a:lnTo>
                      <a:pt x="395" y="190"/>
                    </a:lnTo>
                    <a:lnTo>
                      <a:pt x="417" y="208"/>
                    </a:lnTo>
                    <a:lnTo>
                      <a:pt x="425" y="246"/>
                    </a:lnTo>
                    <a:lnTo>
                      <a:pt x="412" y="300"/>
                    </a:lnTo>
                    <a:lnTo>
                      <a:pt x="400" y="329"/>
                    </a:lnTo>
                    <a:lnTo>
                      <a:pt x="393" y="334"/>
                    </a:lnTo>
                    <a:lnTo>
                      <a:pt x="377" y="339"/>
                    </a:lnTo>
                    <a:lnTo>
                      <a:pt x="362" y="338"/>
                    </a:lnTo>
                    <a:lnTo>
                      <a:pt x="338" y="331"/>
                    </a:lnTo>
                    <a:lnTo>
                      <a:pt x="329" y="327"/>
                    </a:lnTo>
                    <a:lnTo>
                      <a:pt x="313" y="322"/>
                    </a:lnTo>
                    <a:lnTo>
                      <a:pt x="297" y="317"/>
                    </a:lnTo>
                    <a:lnTo>
                      <a:pt x="280" y="315"/>
                    </a:lnTo>
                    <a:lnTo>
                      <a:pt x="260" y="324"/>
                    </a:lnTo>
                    <a:lnTo>
                      <a:pt x="246" y="340"/>
                    </a:lnTo>
                    <a:lnTo>
                      <a:pt x="131" y="340"/>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grpSp>
      </p:grpSp>
      <p:sp>
        <p:nvSpPr>
          <p:cNvPr id="2" name="Title Placeholder 1"/>
          <p:cNvSpPr>
            <a:spLocks noGrp="1"/>
          </p:cNvSpPr>
          <p:nvPr>
            <p:ph type="title"/>
          </p:nvPr>
        </p:nvSpPr>
        <p:spPr>
          <a:xfrm>
            <a:off x="1593436" y="177800"/>
            <a:ext cx="9782801" cy="1239837"/>
          </a:xfrm>
          <a:prstGeom prst="rect">
            <a:avLst/>
          </a:prstGeom>
        </p:spPr>
        <p:txBody>
          <a:bodyPr vert="horz" lIns="91440" tIns="45720" rIns="91440" bIns="45720" rtlCol="0" anchor="b">
            <a:normAutofit/>
            <a:scene3d>
              <a:camera prst="orthographicFront"/>
              <a:lightRig rig="threePt" dir="t"/>
            </a:scene3d>
            <a:sp3d extrusionH="57150">
              <a:bevelT w="38100" h="38100"/>
            </a:sp3d>
          </a:bodyPr>
          <a:lstStyle/>
          <a:p>
            <a:r>
              <a:rPr lang="en-US"/>
              <a:t>Click to edit Master title style</a:t>
            </a:r>
            <a:endParaRPr dirty="0"/>
          </a:p>
        </p:txBody>
      </p:sp>
      <p:sp>
        <p:nvSpPr>
          <p:cNvPr id="3" name="Text Placeholder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80250" y="6356351"/>
            <a:ext cx="1218883" cy="365125"/>
          </a:xfrm>
          <a:prstGeom prst="rect">
            <a:avLst/>
          </a:prstGeom>
        </p:spPr>
        <p:txBody>
          <a:bodyPr vert="horz" lIns="91440" tIns="45720" rIns="91440" bIns="45720" rtlCol="0" anchor="ctr"/>
          <a:lstStyle>
            <a:lvl1pPr algn="l">
              <a:defRPr sz="1200" cap="all" baseline="0">
                <a:solidFill>
                  <a:schemeClr val="tx1"/>
                </a:solidFill>
              </a:defRPr>
            </a:lvl1pPr>
          </a:lstStyle>
          <a:p>
            <a:fld id="{5A4F0574-43A3-46A0-8870-1B2305CBE5B3}" type="datetime1">
              <a:rPr lang="en-US" smtClean="0"/>
              <a:pPr/>
              <a:t>4/21/2022</a:t>
            </a:fld>
            <a:endParaRPr lang="en-US" dirty="0"/>
          </a:p>
        </p:txBody>
      </p:sp>
      <p:sp>
        <p:nvSpPr>
          <p:cNvPr id="5" name="Footer Placeholder 4"/>
          <p:cNvSpPr>
            <a:spLocks noGrp="1"/>
          </p:cNvSpPr>
          <p:nvPr>
            <p:ph type="ftr" sz="quarter" idx="3"/>
          </p:nvPr>
        </p:nvSpPr>
        <p:spPr>
          <a:xfrm>
            <a:off x="6595933" y="6356351"/>
            <a:ext cx="3974065" cy="365125"/>
          </a:xfrm>
          <a:prstGeom prst="rect">
            <a:avLst/>
          </a:prstGeom>
        </p:spPr>
        <p:txBody>
          <a:bodyPr vert="horz" lIns="91440" tIns="45720" rIns="91440" bIns="45720" rtlCol="0" anchor="ctr"/>
          <a:lstStyle>
            <a:lvl1pPr algn="ctr">
              <a:defRPr sz="1200" cap="all" baseline="0">
                <a:solidFill>
                  <a:schemeClr val="tx1"/>
                </a:solidFill>
              </a:defRPr>
            </a:lvl1pPr>
          </a:lstStyle>
          <a:p>
            <a:r>
              <a:rPr lang="en-US"/>
              <a:t>Add a footer</a:t>
            </a:r>
            <a:endParaRPr lang="en-US" dirty="0"/>
          </a:p>
        </p:txBody>
      </p:sp>
      <p:sp>
        <p:nvSpPr>
          <p:cNvPr id="6" name="Slide Number Placeholder 5"/>
          <p:cNvSpPr>
            <a:spLocks noGrp="1"/>
          </p:cNvSpPr>
          <p:nvPr>
            <p:ph type="sldNum" sz="quarter" idx="4"/>
          </p:nvPr>
        </p:nvSpPr>
        <p:spPr>
          <a:xfrm>
            <a:off x="10766796" y="6356351"/>
            <a:ext cx="609441" cy="365125"/>
          </a:xfrm>
          <a:prstGeom prst="rect">
            <a:avLst/>
          </a:prstGeom>
        </p:spPr>
        <p:txBody>
          <a:bodyPr vert="horz" lIns="91440" tIns="45720" rIns="91440" bIns="45720" rtlCol="0" anchor="ctr"/>
          <a:lstStyle>
            <a:lvl1pPr algn="r">
              <a:defRPr sz="1200" cap="all" baseline="0">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109233160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b="1" kern="1200" cap="none" spc="0">
          <a:ln w="22225">
            <a:solidFill>
              <a:schemeClr val="tx2"/>
            </a:solidFill>
            <a:prstDash val="solid"/>
          </a:ln>
          <a:solidFill>
            <a:schemeClr val="tx2"/>
          </a:solidFill>
          <a:effectLst/>
          <a:latin typeface="+mj-lt"/>
          <a:ea typeface="+mj-ea"/>
          <a:cs typeface="+mj-cs"/>
        </a:defRPr>
      </a:lvl1pPr>
    </p:titleStyle>
    <p:bodyStyle>
      <a:lvl1pPr marL="246888" indent="-246888" algn="l" defTabSz="914400" rtl="0" eaLnBrk="1" latinLnBrk="0" hangingPunct="1">
        <a:lnSpc>
          <a:spcPct val="90000"/>
        </a:lnSpc>
        <a:spcBef>
          <a:spcPts val="1400"/>
        </a:spcBef>
        <a:buClr>
          <a:schemeClr val="tx2"/>
        </a:buClr>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Clr>
          <a:schemeClr val="tx2"/>
        </a:buClr>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Clr>
          <a:schemeClr val="tx2"/>
        </a:buClr>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Clr>
          <a:schemeClr val="tx2"/>
        </a:buClr>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guide id="3" pos="100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autismworkforce.co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d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7dybeqCZfNo?start=109&amp;feature=oembed" TargetMode="External"/><Relationship Id="rId5" Type="http://schemas.openxmlformats.org/officeDocument/2006/relationships/hyperlink" Target="https://www.youtube.com/watch?v=7dybeqCZfNo&amp;t=109s" TargetMode="Externa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jpeg"/><Relationship Id="rId7" Type="http://schemas.microsoft.com/office/2007/relationships/hdphoto" Target="NUL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5.pd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nyjrtU7whqE?start=2&amp;feature=oembed" TargetMode="Externa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tagrenawalt@ua.edu"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thinkmoult.com/openstreetmaps-open-source-maps-application.html" TargetMode="Externa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askjan.org/disabilities/Autism-Spectrum.cf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www.ocali.org/project/employing_individuals_with_autism" TargetMode="External"/><Relationship Id="rId5" Type="http://schemas.openxmlformats.org/officeDocument/2006/relationships/hyperlink" Target="https://researchautism.org/resources/understanding-autism-an-employers-guide/" TargetMode="External"/><Relationship Id="rId4" Type="http://schemas.openxmlformats.org/officeDocument/2006/relationships/hyperlink" Target="https://askearn.org/page/neurodiversity-in-the-workplac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www.cambridge.org/core/journals/journal-of-management-and-organization/article/abs/autism-in-the-workforce-a-case-study/D9B97F5F74094A3C1BB9FADA601D7467"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E598FD-579F-4D49-8613-3248EC6BC497}"/>
              </a:ext>
            </a:extLst>
          </p:cNvPr>
          <p:cNvPicPr>
            <a:picLocks noChangeAspect="1"/>
          </p:cNvPicPr>
          <p:nvPr/>
        </p:nvPicPr>
        <p:blipFill>
          <a:blip r:embed="rId3"/>
          <a:stretch>
            <a:fillRect/>
          </a:stretch>
        </p:blipFill>
        <p:spPr>
          <a:xfrm>
            <a:off x="-1587" y="0"/>
            <a:ext cx="12191998" cy="6857999"/>
          </a:xfrm>
          <a:prstGeom prst="rect">
            <a:avLst/>
          </a:prstGeom>
        </p:spPr>
      </p:pic>
    </p:spTree>
    <p:extLst>
      <p:ext uri="{BB962C8B-B14F-4D97-AF65-F5344CB8AC3E}">
        <p14:creationId xmlns:p14="http://schemas.microsoft.com/office/powerpoint/2010/main" val="109871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7EFB3-AA33-41AA-9450-33B27BA82C11}"/>
              </a:ext>
            </a:extLst>
          </p:cNvPr>
          <p:cNvSpPr>
            <a:spLocks noGrp="1"/>
          </p:cNvSpPr>
          <p:nvPr>
            <p:ph type="title"/>
          </p:nvPr>
        </p:nvSpPr>
        <p:spPr/>
        <p:txBody>
          <a:bodyPr>
            <a:normAutofit/>
          </a:bodyPr>
          <a:lstStyle/>
          <a:p>
            <a:r>
              <a:rPr lang="en-US" dirty="0"/>
              <a:t>Autism Workforce and HSM Collaboration</a:t>
            </a:r>
          </a:p>
        </p:txBody>
      </p:sp>
      <p:pic>
        <p:nvPicPr>
          <p:cNvPr id="4" name="Content Placeholder 7">
            <a:hlinkClick r:id="rId3"/>
            <a:extLst>
              <a:ext uri="{FF2B5EF4-FFF2-40B4-BE49-F238E27FC236}">
                <a16:creationId xmlns:a16="http://schemas.microsoft.com/office/drawing/2014/main" id="{BCB5C9EA-0305-4437-8F8F-1732C3C0EBB8}"/>
              </a:ext>
            </a:extLst>
          </p:cNvPr>
          <p:cNvPicPr>
            <a:picLocks noGrp="1" noChangeAspect="1"/>
          </p:cNvPicPr>
          <p:nvPr>
            <p:ph idx="1"/>
          </p:nvPr>
        </p:nvPicPr>
        <p:blipFill>
          <a:blip r:embed="rId4">
            <a:alphaModFix/>
          </a:blip>
          <a:stretch>
            <a:fillRect/>
          </a:stretch>
        </p:blipFill>
        <p:spPr>
          <a:xfrm>
            <a:off x="1806086" y="1427151"/>
            <a:ext cx="8781571" cy="4939634"/>
          </a:xfrm>
        </p:spPr>
      </p:pic>
    </p:spTree>
    <p:extLst>
      <p:ext uri="{BB962C8B-B14F-4D97-AF65-F5344CB8AC3E}">
        <p14:creationId xmlns:p14="http://schemas.microsoft.com/office/powerpoint/2010/main" val="105439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Image result for hart schaffner marx">
            <a:extLst>
              <a:ext uri="{FF2B5EF4-FFF2-40B4-BE49-F238E27FC236}">
                <a16:creationId xmlns:a16="http://schemas.microsoft.com/office/drawing/2014/main" id="{0475DD92-DA84-4F87-A0C2-3D9DADDA8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9236" y="67"/>
            <a:ext cx="2025961" cy="37434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4D6DEAD-0040-42B5-84EA-6213FBE45971}"/>
              </a:ext>
            </a:extLst>
          </p:cNvPr>
          <p:cNvSpPr>
            <a:spLocks noGrp="1"/>
          </p:cNvSpPr>
          <p:nvPr>
            <p:ph type="title"/>
          </p:nvPr>
        </p:nvSpPr>
        <p:spPr>
          <a:xfrm>
            <a:off x="5256212" y="7747"/>
            <a:ext cx="9782801" cy="1239837"/>
          </a:xfrm>
        </p:spPr>
        <p:txBody>
          <a:bodyPr>
            <a:normAutofit/>
          </a:bodyPr>
          <a:lstStyle/>
          <a:p>
            <a:r>
              <a:rPr lang="en-US" sz="4000" b="0" dirty="0">
                <a:effectLst>
                  <a:outerShdw blurRad="38100" dist="38100" dir="2700000" algn="tl">
                    <a:srgbClr val="000000">
                      <a:alpha val="43137"/>
                    </a:srgbClr>
                  </a:outerShdw>
                </a:effectLst>
              </a:rPr>
              <a:t>The Employer </a:t>
            </a:r>
          </a:p>
        </p:txBody>
      </p:sp>
      <p:pic>
        <p:nvPicPr>
          <p:cNvPr id="1026" name="Picture 2" descr="Image result for hart schaffner marx logo">
            <a:extLst>
              <a:ext uri="{FF2B5EF4-FFF2-40B4-BE49-F238E27FC236}">
                <a16:creationId xmlns:a16="http://schemas.microsoft.com/office/drawing/2014/main" id="{16900BBC-040C-4984-824A-E687325C89A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424943" y="141344"/>
            <a:ext cx="3574449" cy="35744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art schaffner marx warehouse">
            <a:extLst>
              <a:ext uri="{FF2B5EF4-FFF2-40B4-BE49-F238E27FC236}">
                <a16:creationId xmlns:a16="http://schemas.microsoft.com/office/drawing/2014/main" id="{B1CAE2FD-0778-41C0-928F-8B51B8B0D0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947" y="3928937"/>
            <a:ext cx="4280373" cy="27443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art schaffner marx logo">
            <a:extLst>
              <a:ext uri="{FF2B5EF4-FFF2-40B4-BE49-F238E27FC236}">
                <a16:creationId xmlns:a16="http://schemas.microsoft.com/office/drawing/2014/main" id="{48FB3F33-8FCB-43EC-8DA5-2F495252AA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8871" y="1695660"/>
            <a:ext cx="3073242" cy="30732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a:extLst>
              <a:ext uri="{FF2B5EF4-FFF2-40B4-BE49-F238E27FC236}">
                <a16:creationId xmlns:a16="http://schemas.microsoft.com/office/drawing/2014/main" id="{0E1FC1E2-D484-48D1-BB68-49E2524D22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298" y="3831650"/>
            <a:ext cx="5079963" cy="2841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50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FB991ED-948C-41A1-A2D9-782430418FD8}"/>
              </a:ext>
            </a:extLst>
          </p:cNvPr>
          <p:cNvSpPr/>
          <p:nvPr/>
        </p:nvSpPr>
        <p:spPr>
          <a:xfrm>
            <a:off x="2191500" y="865467"/>
            <a:ext cx="9032611" cy="1830429"/>
          </a:xfrm>
          <a:prstGeom prst="ellipse">
            <a:avLst/>
          </a:prstGeom>
          <a:solidFill>
            <a:schemeClr val="tx1"/>
          </a:solidFill>
          <a:ln>
            <a:solidFill>
              <a:schemeClr val="accent1">
                <a:lumMod val="20000"/>
                <a:lumOff val="8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08E566-5A61-4EFB-8AA1-B3538261C05A}"/>
              </a:ext>
            </a:extLst>
          </p:cNvPr>
          <p:cNvSpPr>
            <a:spLocks noGrp="1"/>
          </p:cNvSpPr>
          <p:nvPr>
            <p:ph type="title"/>
          </p:nvPr>
        </p:nvSpPr>
        <p:spPr>
          <a:xfrm>
            <a:off x="4621200" y="-505507"/>
            <a:ext cx="9782801" cy="1239837"/>
          </a:xfrm>
        </p:spPr>
        <p:txBody>
          <a:bodyPr>
            <a:normAutofit/>
          </a:bodyPr>
          <a:lstStyle/>
          <a:p>
            <a:r>
              <a:rPr lang="en-US" dirty="0">
                <a:effectLst>
                  <a:outerShdw blurRad="38100" dist="38100" dir="2700000" algn="tl">
                    <a:srgbClr val="000000">
                      <a:alpha val="43137"/>
                    </a:srgbClr>
                  </a:outerShdw>
                </a:effectLst>
              </a:rPr>
              <a:t>The Service Provider</a:t>
            </a:r>
          </a:p>
        </p:txBody>
      </p:sp>
      <p:pic>
        <p:nvPicPr>
          <p:cNvPr id="5" name="Content Placeholder 4" descr="Autism_Workforce_Logotype_blue.eps">
            <a:extLst>
              <a:ext uri="{FF2B5EF4-FFF2-40B4-BE49-F238E27FC236}">
                <a16:creationId xmlns:a16="http://schemas.microsoft.com/office/drawing/2014/main" id="{D8B65ABD-35DE-4253-A035-3EFF1C13AE0C}"/>
              </a:ext>
            </a:extLst>
          </p:cNvPr>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2992412" y="1359262"/>
            <a:ext cx="7775165" cy="821420"/>
          </a:xfrm>
          <a:prstGeom prst="rect">
            <a:avLst/>
          </a:prstGeom>
        </p:spPr>
      </p:pic>
      <p:pic>
        <p:nvPicPr>
          <p:cNvPr id="6" name="Picture 5" descr="Marice2.png">
            <a:extLst>
              <a:ext uri="{FF2B5EF4-FFF2-40B4-BE49-F238E27FC236}">
                <a16:creationId xmlns:a16="http://schemas.microsoft.com/office/drawing/2014/main" id="{30A583B3-9261-4E61-BC90-04BFEF2BAB9E}"/>
              </a:ext>
            </a:extLst>
          </p:cNvPr>
          <p:cNvPicPr>
            <a:picLocks noChangeAspect="1"/>
          </p:cNvPicPr>
          <p:nvPr/>
        </p:nvPicPr>
        <p:blipFill>
          <a:blip r:embed="rId6"/>
          <a:srcRect l="9449" r="51024"/>
          <a:stretch>
            <a:fillRect/>
          </a:stretch>
        </p:blipFill>
        <p:spPr>
          <a:xfrm>
            <a:off x="3330667" y="2958169"/>
            <a:ext cx="2581067" cy="3899832"/>
          </a:xfrm>
          <a:prstGeom prst="rect">
            <a:avLst/>
          </a:prstGeom>
        </p:spPr>
      </p:pic>
      <p:pic>
        <p:nvPicPr>
          <p:cNvPr id="7" name="Picture 6" descr="Jordon7.png">
            <a:extLst>
              <a:ext uri="{FF2B5EF4-FFF2-40B4-BE49-F238E27FC236}">
                <a16:creationId xmlns:a16="http://schemas.microsoft.com/office/drawing/2014/main" id="{A642956B-97F5-4C29-8D32-966583682540}"/>
              </a:ext>
            </a:extLst>
          </p:cNvPr>
          <p:cNvPicPr>
            <a:picLocks noChangeAspect="1"/>
          </p:cNvPicPr>
          <p:nvPr/>
        </p:nvPicPr>
        <p:blipFill>
          <a:blip r:embed="rId7"/>
          <a:srcRect l="31980" r="31980"/>
          <a:stretch>
            <a:fillRect/>
          </a:stretch>
        </p:blipFill>
        <p:spPr>
          <a:xfrm>
            <a:off x="836613" y="2958169"/>
            <a:ext cx="2494056" cy="3899832"/>
          </a:xfrm>
          <a:prstGeom prst="rect">
            <a:avLst/>
          </a:prstGeom>
        </p:spPr>
      </p:pic>
      <p:sp>
        <p:nvSpPr>
          <p:cNvPr id="8" name="TextBox 7">
            <a:extLst>
              <a:ext uri="{FF2B5EF4-FFF2-40B4-BE49-F238E27FC236}">
                <a16:creationId xmlns:a16="http://schemas.microsoft.com/office/drawing/2014/main" id="{5E26BBBD-5423-4CCE-9C3C-E09BCACB26B0}"/>
              </a:ext>
            </a:extLst>
          </p:cNvPr>
          <p:cNvSpPr txBox="1"/>
          <p:nvPr/>
        </p:nvSpPr>
        <p:spPr>
          <a:xfrm>
            <a:off x="5915688" y="2695896"/>
            <a:ext cx="6065210" cy="3846205"/>
          </a:xfrm>
          <a:prstGeom prst="rect">
            <a:avLst/>
          </a:prstGeom>
          <a:noFill/>
        </p:spPr>
        <p:txBody>
          <a:bodyPr wrap="square" rtlCol="0">
            <a:spAutoFit/>
          </a:bodyPr>
          <a:lstStyle/>
          <a:p>
            <a:pPr algn="ctr">
              <a:spcAft>
                <a:spcPts val="1200"/>
              </a:spcAft>
            </a:pPr>
            <a:r>
              <a:rPr lang="en-US" sz="2799" dirty="0">
                <a:ln w="0"/>
                <a:effectLst>
                  <a:outerShdw blurRad="38100" dist="19050" dir="2700000" algn="tl" rotWithShape="0">
                    <a:schemeClr val="dk1">
                      <a:alpha val="40000"/>
                    </a:schemeClr>
                  </a:outerShdw>
                </a:effectLst>
                <a:latin typeface="Avenir 45 Book"/>
                <a:cs typeface="Avenir 45 Book"/>
              </a:rPr>
              <a:t>MISSION</a:t>
            </a:r>
          </a:p>
          <a:p>
            <a:pPr algn="ctr">
              <a:spcAft>
                <a:spcPts val="1200"/>
              </a:spcAft>
            </a:pPr>
            <a:r>
              <a:rPr lang="en-US" sz="2799" dirty="0">
                <a:solidFill>
                  <a:schemeClr val="tx1">
                    <a:lumMod val="65000"/>
                    <a:lumOff val="35000"/>
                  </a:schemeClr>
                </a:solidFill>
                <a:latin typeface="Avenir 45 Book"/>
                <a:cs typeface="Avenir 45 Book"/>
              </a:rPr>
              <a:t>We are driven to help companies to enjoy the benefits of employing this ready, willing, and able workforce. </a:t>
            </a:r>
          </a:p>
          <a:p>
            <a:pPr algn="ctr">
              <a:buNone/>
            </a:pPr>
            <a:r>
              <a:rPr lang="en-US" sz="2799" dirty="0">
                <a:solidFill>
                  <a:schemeClr val="tx1">
                    <a:lumMod val="65000"/>
                    <a:lumOff val="35000"/>
                  </a:schemeClr>
                </a:solidFill>
                <a:latin typeface="Avenir 45 Book"/>
                <a:cs typeface="Avenir 45 Book"/>
              </a:rPr>
              <a:t>Using well-thought-out and proven strategies, we bridge the gap between good intentions and the need to take care of business.</a:t>
            </a:r>
          </a:p>
        </p:txBody>
      </p:sp>
    </p:spTree>
    <p:extLst>
      <p:ext uri="{BB962C8B-B14F-4D97-AF65-F5344CB8AC3E}">
        <p14:creationId xmlns:p14="http://schemas.microsoft.com/office/powerpoint/2010/main" val="189179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7785D-774C-4A36-A835-D6CDA2B4F8BD}"/>
              </a:ext>
            </a:extLst>
          </p:cNvPr>
          <p:cNvSpPr>
            <a:spLocks noGrp="1"/>
          </p:cNvSpPr>
          <p:nvPr>
            <p:ph type="title"/>
          </p:nvPr>
        </p:nvSpPr>
        <p:spPr/>
        <p:txBody>
          <a:bodyPr/>
          <a:lstStyle/>
          <a:p>
            <a:endParaRPr lang="en-US" dirty="0"/>
          </a:p>
        </p:txBody>
      </p:sp>
      <p:pic>
        <p:nvPicPr>
          <p:cNvPr id="4" name="Online Media 3" title="Autism Jobs:  A New Hire with the Autism Workforce Program">
            <a:hlinkClick r:id="" action="ppaction://media"/>
            <a:extLst>
              <a:ext uri="{FF2B5EF4-FFF2-40B4-BE49-F238E27FC236}">
                <a16:creationId xmlns:a16="http://schemas.microsoft.com/office/drawing/2014/main" id="{22FE65E8-DD2A-4C4A-9106-A1EF4A107949}"/>
              </a:ext>
            </a:extLst>
          </p:cNvPr>
          <p:cNvPicPr>
            <a:picLocks noGrp="1" noRot="1" noChangeAspect="1"/>
          </p:cNvPicPr>
          <p:nvPr>
            <p:ph idx="1"/>
            <a:videoFile r:link="rId1"/>
          </p:nvPr>
        </p:nvPicPr>
        <p:blipFill>
          <a:blip r:embed="rId4"/>
          <a:stretch>
            <a:fillRect/>
          </a:stretch>
        </p:blipFill>
        <p:spPr>
          <a:xfrm>
            <a:off x="2439988" y="1600200"/>
            <a:ext cx="8091487" cy="4572000"/>
          </a:xfrm>
          <a:prstGeom prst="rect">
            <a:avLst/>
          </a:prstGeom>
        </p:spPr>
      </p:pic>
      <p:sp>
        <p:nvSpPr>
          <p:cNvPr id="5" name="TextBox 4">
            <a:extLst>
              <a:ext uri="{FF2B5EF4-FFF2-40B4-BE49-F238E27FC236}">
                <a16:creationId xmlns:a16="http://schemas.microsoft.com/office/drawing/2014/main" id="{B13FABF1-2646-4F4E-8B14-820E56FAFD49}"/>
              </a:ext>
            </a:extLst>
          </p:cNvPr>
          <p:cNvSpPr txBox="1"/>
          <p:nvPr/>
        </p:nvSpPr>
        <p:spPr>
          <a:xfrm>
            <a:off x="3275012" y="6362784"/>
            <a:ext cx="6096000" cy="375552"/>
          </a:xfrm>
          <a:prstGeom prst="rect">
            <a:avLst/>
          </a:prstGeom>
          <a:noFill/>
        </p:spPr>
        <p:txBody>
          <a:bodyPr wrap="square">
            <a:spAutoFit/>
          </a:bodyPr>
          <a:lstStyle/>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https://www.youtube.com/watch?v=7dybeqCZfNo&amp;t=109s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01254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608B-5249-47FC-8BAD-77119905B994}"/>
              </a:ext>
            </a:extLst>
          </p:cNvPr>
          <p:cNvSpPr>
            <a:spLocks noGrp="1"/>
          </p:cNvSpPr>
          <p:nvPr>
            <p:ph type="title"/>
          </p:nvPr>
        </p:nvSpPr>
        <p:spPr/>
        <p:txBody>
          <a:bodyPr/>
          <a:lstStyle/>
          <a:p>
            <a:r>
              <a:rPr lang="en-US" dirty="0"/>
              <a:t>Key Components</a:t>
            </a:r>
          </a:p>
        </p:txBody>
      </p:sp>
      <p:graphicFrame>
        <p:nvGraphicFramePr>
          <p:cNvPr id="4" name="Content Placeholder 3">
            <a:extLst>
              <a:ext uri="{FF2B5EF4-FFF2-40B4-BE49-F238E27FC236}">
                <a16:creationId xmlns:a16="http://schemas.microsoft.com/office/drawing/2014/main" id="{1CC75F36-D6EC-4CAB-BC8B-767C67C30DEA}"/>
              </a:ext>
            </a:extLst>
          </p:cNvPr>
          <p:cNvGraphicFramePr>
            <a:graphicFrameLocks noGrp="1"/>
          </p:cNvGraphicFramePr>
          <p:nvPr>
            <p:ph idx="1"/>
            <p:extLst>
              <p:ext uri="{D42A27DB-BD31-4B8C-83A1-F6EECF244321}">
                <p14:modId xmlns:p14="http://schemas.microsoft.com/office/powerpoint/2010/main" val="1415103744"/>
              </p:ext>
            </p:extLst>
          </p:nvPr>
        </p:nvGraphicFramePr>
        <p:xfrm>
          <a:off x="1593850" y="1600200"/>
          <a:ext cx="9782175"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104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29A81-298E-4411-9813-A1A4FC3035A8}"/>
              </a:ext>
            </a:extLst>
          </p:cNvPr>
          <p:cNvSpPr>
            <a:spLocks noGrp="1"/>
          </p:cNvSpPr>
          <p:nvPr>
            <p:ph type="title"/>
          </p:nvPr>
        </p:nvSpPr>
        <p:spPr>
          <a:xfrm>
            <a:off x="0" y="381000"/>
            <a:ext cx="4875212" cy="1371600"/>
          </a:xfrm>
        </p:spPr>
        <p:txBody>
          <a:bodyPr anchor="b">
            <a:normAutofit/>
          </a:bodyPr>
          <a:lstStyle/>
          <a:p>
            <a:r>
              <a:rPr lang="en-US" dirty="0"/>
              <a:t>Examples of Workplace Preparation</a:t>
            </a:r>
          </a:p>
        </p:txBody>
      </p:sp>
      <p:pic>
        <p:nvPicPr>
          <p:cNvPr id="7" name="Content Placeholder 6" descr="Expediter_Job Description_Expediter_ FINAL 101815-2.pdf">
            <a:extLst>
              <a:ext uri="{FF2B5EF4-FFF2-40B4-BE49-F238E27FC236}">
                <a16:creationId xmlns:a16="http://schemas.microsoft.com/office/drawing/2014/main" id="{CA0767CF-03E3-400C-A0E9-F607B9CC6144}"/>
              </a:ext>
            </a:extLst>
          </p:cNvPr>
          <p:cNvPicPr>
            <a:picLocks noGrp="1" noChangeAspect="1"/>
          </p:cNvPicPr>
          <p:nvPr>
            <p:ph type="pic" idx="1"/>
          </p:nvPr>
        </p:nvPicPr>
        <p:blipFill rotWithShape="1">
          <a:blip r:embed="rId3"/>
          <a:stretch/>
        </p:blipFill>
        <p:spPr>
          <a:xfrm>
            <a:off x="6080636" y="449349"/>
            <a:ext cx="4395215" cy="5689600"/>
          </a:xfrm>
          <a:prstGeom prst="rect">
            <a:avLst/>
          </a:prstGeom>
          <a:noFill/>
        </p:spPr>
      </p:pic>
      <p:sp>
        <p:nvSpPr>
          <p:cNvPr id="5" name="Content Placeholder 4">
            <a:extLst>
              <a:ext uri="{FF2B5EF4-FFF2-40B4-BE49-F238E27FC236}">
                <a16:creationId xmlns:a16="http://schemas.microsoft.com/office/drawing/2014/main" id="{9BF50587-E636-4A6F-A773-68648D51C553}"/>
              </a:ext>
            </a:extLst>
          </p:cNvPr>
          <p:cNvSpPr>
            <a:spLocks noGrp="1"/>
          </p:cNvSpPr>
          <p:nvPr>
            <p:ph type="body" sz="half" idx="2"/>
          </p:nvPr>
        </p:nvSpPr>
        <p:spPr>
          <a:xfrm>
            <a:off x="1074240" y="1862051"/>
            <a:ext cx="3293422" cy="4343400"/>
          </a:xfrm>
        </p:spPr>
        <p:txBody>
          <a:bodyPr>
            <a:normAutofit/>
          </a:bodyPr>
          <a:lstStyle/>
          <a:p>
            <a:pPr marL="0" indent="0">
              <a:buNone/>
            </a:pPr>
            <a:r>
              <a:rPr lang="en-US" dirty="0"/>
              <a:t>“Autism Ready” </a:t>
            </a:r>
          </a:p>
          <a:p>
            <a:pPr marL="0" indent="0">
              <a:buNone/>
            </a:pPr>
            <a:r>
              <a:rPr lang="en-US" dirty="0"/>
              <a:t>Job Description</a:t>
            </a:r>
          </a:p>
          <a:p>
            <a:pPr lvl="1">
              <a:spcAft>
                <a:spcPts val="600"/>
              </a:spcAft>
            </a:pPr>
            <a:r>
              <a:rPr lang="en-US" sz="2000" dirty="0"/>
              <a:t>Sets </a:t>
            </a:r>
            <a:r>
              <a:rPr lang="en-US" sz="2000" i="1" dirty="0"/>
              <a:t>real</a:t>
            </a:r>
            <a:r>
              <a:rPr lang="en-US" sz="2000" dirty="0"/>
              <a:t> expectations</a:t>
            </a:r>
          </a:p>
          <a:p>
            <a:pPr lvl="1">
              <a:spcAft>
                <a:spcPts val="600"/>
              </a:spcAft>
            </a:pPr>
            <a:r>
              <a:rPr lang="en-US" sz="2000" dirty="0"/>
              <a:t>Physical requirements</a:t>
            </a:r>
          </a:p>
          <a:p>
            <a:pPr lvl="1">
              <a:spcAft>
                <a:spcPts val="600"/>
              </a:spcAft>
            </a:pPr>
            <a:r>
              <a:rPr lang="en-US" sz="2000" dirty="0"/>
              <a:t>Sensory levels</a:t>
            </a:r>
          </a:p>
          <a:p>
            <a:pPr lvl="1">
              <a:spcAft>
                <a:spcPts val="600"/>
              </a:spcAft>
            </a:pPr>
            <a:r>
              <a:rPr lang="en-US" sz="2000" dirty="0"/>
              <a:t>Structured schedule</a:t>
            </a:r>
          </a:p>
          <a:p>
            <a:endParaRPr lang="en-US" dirty="0"/>
          </a:p>
        </p:txBody>
      </p:sp>
    </p:spTree>
    <p:extLst>
      <p:ext uri="{BB962C8B-B14F-4D97-AF65-F5344CB8AC3E}">
        <p14:creationId xmlns:p14="http://schemas.microsoft.com/office/powerpoint/2010/main" val="363909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MG_3732.JPG">
            <a:extLst>
              <a:ext uri="{FF2B5EF4-FFF2-40B4-BE49-F238E27FC236}">
                <a16:creationId xmlns:a16="http://schemas.microsoft.com/office/drawing/2014/main" id="{B0101F69-75E8-4E76-BF8A-213E183D5D7F}"/>
              </a:ext>
            </a:extLst>
          </p:cNvPr>
          <p:cNvPicPr>
            <a:picLocks noChangeAspect="1"/>
          </p:cNvPicPr>
          <p:nvPr/>
        </p:nvPicPr>
        <p:blipFill>
          <a:blip r:embed="rId3"/>
          <a:stretch>
            <a:fillRect/>
          </a:stretch>
        </p:blipFill>
        <p:spPr>
          <a:xfrm>
            <a:off x="497182" y="1736712"/>
            <a:ext cx="5027535" cy="3351691"/>
          </a:xfrm>
          <a:prstGeom prst="rect">
            <a:avLst/>
          </a:prstGeom>
        </p:spPr>
      </p:pic>
      <p:sp>
        <p:nvSpPr>
          <p:cNvPr id="5" name="Title 4">
            <a:extLst>
              <a:ext uri="{FF2B5EF4-FFF2-40B4-BE49-F238E27FC236}">
                <a16:creationId xmlns:a16="http://schemas.microsoft.com/office/drawing/2014/main" id="{CBDBA067-28E7-49EF-905C-21CC2E1AFEFD}"/>
              </a:ext>
            </a:extLst>
          </p:cNvPr>
          <p:cNvSpPr>
            <a:spLocks noGrp="1"/>
          </p:cNvSpPr>
          <p:nvPr>
            <p:ph type="title"/>
          </p:nvPr>
        </p:nvSpPr>
        <p:spPr>
          <a:xfrm>
            <a:off x="1674812" y="178357"/>
            <a:ext cx="9782801" cy="835203"/>
          </a:xfrm>
        </p:spPr>
        <p:txBody>
          <a:bodyPr>
            <a:normAutofit/>
          </a:bodyPr>
          <a:lstStyle/>
          <a:p>
            <a:r>
              <a:rPr lang="en-US" dirty="0"/>
              <a:t>Examples of Workplace Preparation</a:t>
            </a:r>
          </a:p>
        </p:txBody>
      </p:sp>
      <p:sp>
        <p:nvSpPr>
          <p:cNvPr id="9" name="Content Placeholder 8">
            <a:extLst>
              <a:ext uri="{FF2B5EF4-FFF2-40B4-BE49-F238E27FC236}">
                <a16:creationId xmlns:a16="http://schemas.microsoft.com/office/drawing/2014/main" id="{65741B93-F3CA-4AC8-811B-7B6A549745B7}"/>
              </a:ext>
            </a:extLst>
          </p:cNvPr>
          <p:cNvSpPr>
            <a:spLocks noGrp="1"/>
          </p:cNvSpPr>
          <p:nvPr>
            <p:ph idx="1"/>
          </p:nvPr>
        </p:nvSpPr>
        <p:spPr>
          <a:xfrm>
            <a:off x="1916980" y="1195078"/>
            <a:ext cx="10512862" cy="5047603"/>
          </a:xfrm>
        </p:spPr>
        <p:txBody>
          <a:bodyPr>
            <a:normAutofit/>
          </a:bodyPr>
          <a:lstStyle/>
          <a:p>
            <a:pPr marL="0" indent="0">
              <a:buNone/>
            </a:pPr>
            <a:r>
              <a:rPr lang="en-US" sz="3199" dirty="0"/>
              <a:t>Color-Coded Systems</a:t>
            </a:r>
          </a:p>
        </p:txBody>
      </p:sp>
      <p:pic>
        <p:nvPicPr>
          <p:cNvPr id="10" name="Picture 9" descr="General Sheet_121615.pdf">
            <a:extLst>
              <a:ext uri="{FF2B5EF4-FFF2-40B4-BE49-F238E27FC236}">
                <a16:creationId xmlns:a16="http://schemas.microsoft.com/office/drawing/2014/main" id="{684EEEA0-8536-48C2-B9B4-193E592CAACC}"/>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7173411" y="1195078"/>
            <a:ext cx="4706091" cy="6090567"/>
          </a:xfrm>
          <a:prstGeom prst="rect">
            <a:avLst/>
          </a:prstGeom>
        </p:spPr>
      </p:pic>
      <p:pic>
        <p:nvPicPr>
          <p:cNvPr id="12" name="Picture 11">
            <a:extLst>
              <a:ext uri="{FF2B5EF4-FFF2-40B4-BE49-F238E27FC236}">
                <a16:creationId xmlns:a16="http://schemas.microsoft.com/office/drawing/2014/main" id="{C723B672-9971-4DE2-AFAF-2DCDA628B3AC}"/>
              </a:ext>
            </a:extLst>
          </p:cNvPr>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876022" y="4234406"/>
            <a:ext cx="3297389" cy="2410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FDB8D249-9852-4C43-B99C-9D2627872FAB}"/>
              </a:ext>
            </a:extLst>
          </p:cNvPr>
          <p:cNvPicPr>
            <a:picLocks noChangeAspect="1"/>
          </p:cNvPicPr>
          <p:nvPr/>
        </p:nvPicPr>
        <p:blipFill>
          <a:blip r:embed="rId8"/>
          <a:stretch>
            <a:fillRect/>
          </a:stretch>
        </p:blipFill>
        <p:spPr>
          <a:xfrm>
            <a:off x="3566699" y="4037955"/>
            <a:ext cx="3956043" cy="2803845"/>
          </a:xfrm>
          <a:prstGeom prst="rect">
            <a:avLst/>
          </a:prstGeom>
        </p:spPr>
      </p:pic>
    </p:spTree>
    <p:extLst>
      <p:ext uri="{BB962C8B-B14F-4D97-AF65-F5344CB8AC3E}">
        <p14:creationId xmlns:p14="http://schemas.microsoft.com/office/powerpoint/2010/main" val="258838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0452-C6CE-493B-B7CB-95847666F835}"/>
              </a:ext>
            </a:extLst>
          </p:cNvPr>
          <p:cNvSpPr>
            <a:spLocks noGrp="1"/>
          </p:cNvSpPr>
          <p:nvPr>
            <p:ph type="title"/>
          </p:nvPr>
        </p:nvSpPr>
        <p:spPr/>
        <p:txBody>
          <a:bodyPr/>
          <a:lstStyle/>
          <a:p>
            <a:endParaRPr lang="en-US"/>
          </a:p>
        </p:txBody>
      </p:sp>
      <p:pic>
        <p:nvPicPr>
          <p:cNvPr id="4" name="Online Media 3" title="Autism Jobs:  Transforming Companies, Individuals and Families Lives">
            <a:hlinkClick r:id="" action="ppaction://media"/>
            <a:extLst>
              <a:ext uri="{FF2B5EF4-FFF2-40B4-BE49-F238E27FC236}">
                <a16:creationId xmlns:a16="http://schemas.microsoft.com/office/drawing/2014/main" id="{8879468B-4484-478B-99AA-0CB41BE9F5EA}"/>
              </a:ext>
            </a:extLst>
          </p:cNvPr>
          <p:cNvPicPr>
            <a:picLocks noGrp="1" noRot="1" noChangeAspect="1"/>
          </p:cNvPicPr>
          <p:nvPr>
            <p:ph idx="1"/>
            <a:videoFile r:link="rId1"/>
          </p:nvPr>
        </p:nvPicPr>
        <p:blipFill>
          <a:blip r:embed="rId4"/>
          <a:stretch>
            <a:fillRect/>
          </a:stretch>
        </p:blipFill>
        <p:spPr>
          <a:xfrm>
            <a:off x="2439988" y="1600200"/>
            <a:ext cx="8091487" cy="4572000"/>
          </a:xfrm>
          <a:prstGeom prst="rect">
            <a:avLst/>
          </a:prstGeom>
        </p:spPr>
      </p:pic>
    </p:spTree>
    <p:extLst>
      <p:ext uri="{BB962C8B-B14F-4D97-AF65-F5344CB8AC3E}">
        <p14:creationId xmlns:p14="http://schemas.microsoft.com/office/powerpoint/2010/main" val="315297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608B-5249-47FC-8BAD-77119905B994}"/>
              </a:ext>
            </a:extLst>
          </p:cNvPr>
          <p:cNvSpPr>
            <a:spLocks noGrp="1"/>
          </p:cNvSpPr>
          <p:nvPr>
            <p:ph type="title"/>
          </p:nvPr>
        </p:nvSpPr>
        <p:spPr/>
        <p:txBody>
          <a:bodyPr/>
          <a:lstStyle/>
          <a:p>
            <a:r>
              <a:rPr lang="en-US" dirty="0"/>
              <a:t>Key Components</a:t>
            </a:r>
          </a:p>
        </p:txBody>
      </p:sp>
      <p:graphicFrame>
        <p:nvGraphicFramePr>
          <p:cNvPr id="4" name="Content Placeholder 3">
            <a:extLst>
              <a:ext uri="{FF2B5EF4-FFF2-40B4-BE49-F238E27FC236}">
                <a16:creationId xmlns:a16="http://schemas.microsoft.com/office/drawing/2014/main" id="{1CC75F36-D6EC-4CAB-BC8B-767C67C30DEA}"/>
              </a:ext>
            </a:extLst>
          </p:cNvPr>
          <p:cNvGraphicFramePr>
            <a:graphicFrameLocks noGrp="1"/>
          </p:cNvGraphicFramePr>
          <p:nvPr>
            <p:ph idx="1"/>
          </p:nvPr>
        </p:nvGraphicFramePr>
        <p:xfrm>
          <a:off x="1593850" y="1600200"/>
          <a:ext cx="9782175"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546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EBD7-BD44-48E0-A72F-224AF42D5724}"/>
              </a:ext>
            </a:extLst>
          </p:cNvPr>
          <p:cNvSpPr>
            <a:spLocks noGrp="1"/>
          </p:cNvSpPr>
          <p:nvPr>
            <p:ph type="title"/>
          </p:nvPr>
        </p:nvSpPr>
        <p:spPr/>
        <p:txBody>
          <a:bodyPr>
            <a:normAutofit/>
          </a:bodyPr>
          <a:lstStyle/>
          <a:p>
            <a:r>
              <a:rPr lang="en-US" dirty="0"/>
              <a:t>Case Study Purpose</a:t>
            </a:r>
          </a:p>
        </p:txBody>
      </p:sp>
      <p:sp>
        <p:nvSpPr>
          <p:cNvPr id="3" name="Content Placeholder 2">
            <a:extLst>
              <a:ext uri="{FF2B5EF4-FFF2-40B4-BE49-F238E27FC236}">
                <a16:creationId xmlns:a16="http://schemas.microsoft.com/office/drawing/2014/main" id="{8B48F33A-1C12-4280-A3F3-84F458CE4502}"/>
              </a:ext>
            </a:extLst>
          </p:cNvPr>
          <p:cNvSpPr>
            <a:spLocks noGrp="1"/>
          </p:cNvSpPr>
          <p:nvPr>
            <p:ph idx="1"/>
          </p:nvPr>
        </p:nvSpPr>
        <p:spPr/>
        <p:txBody>
          <a:bodyPr>
            <a:normAutofit fontScale="92500" lnSpcReduction="20000"/>
          </a:bodyPr>
          <a:lstStyle/>
          <a:p>
            <a:endParaRPr lang="en-US" sz="3199" dirty="0"/>
          </a:p>
          <a:p>
            <a:pPr>
              <a:lnSpc>
                <a:spcPct val="120000"/>
              </a:lnSpc>
            </a:pPr>
            <a:r>
              <a:rPr lang="en-US" sz="3199" dirty="0"/>
              <a:t>To understand the perspectives of the employees and leadership at HSM about the autism initiative and characteristics of the business that led to the success of the initiative. </a:t>
            </a:r>
          </a:p>
          <a:p>
            <a:pPr>
              <a:lnSpc>
                <a:spcPct val="120000"/>
              </a:lnSpc>
            </a:pPr>
            <a:r>
              <a:rPr lang="en-US" sz="3199" dirty="0"/>
              <a:t>Adds to the evidence of employer practices research in the area of hiring, accommodating, and integrating people with disabilities in the workplace.</a:t>
            </a:r>
          </a:p>
        </p:txBody>
      </p:sp>
    </p:spTree>
    <p:extLst>
      <p:ext uri="{BB962C8B-B14F-4D97-AF65-F5344CB8AC3E}">
        <p14:creationId xmlns:p14="http://schemas.microsoft.com/office/powerpoint/2010/main" val="157838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Autism in the Workforce: </a:t>
            </a:r>
            <a:r>
              <a:rPr lang="en-US" sz="4400" dirty="0"/>
              <a:t>Keys to a Successful Transition</a:t>
            </a:r>
            <a:endParaRPr lang="en-US" dirty="0"/>
          </a:p>
        </p:txBody>
      </p:sp>
      <p:sp>
        <p:nvSpPr>
          <p:cNvPr id="2" name="Subtitle 1"/>
          <p:cNvSpPr>
            <a:spLocks noGrp="1"/>
          </p:cNvSpPr>
          <p:nvPr>
            <p:ph type="subTitle" idx="1"/>
          </p:nvPr>
        </p:nvSpPr>
        <p:spPr>
          <a:xfrm>
            <a:off x="2428669" y="4699757"/>
            <a:ext cx="7516442" cy="1116085"/>
          </a:xfrm>
        </p:spPr>
        <p:txBody>
          <a:bodyPr>
            <a:normAutofit fontScale="70000" lnSpcReduction="20000"/>
          </a:bodyPr>
          <a:lstStyle/>
          <a:p>
            <a:r>
              <a:rPr lang="en-US" dirty="0"/>
              <a:t>Teresa Grenawalt, PhD, CRC</a:t>
            </a:r>
          </a:p>
          <a:p>
            <a:r>
              <a:rPr lang="en-US" dirty="0"/>
              <a:t>The University of Alabama</a:t>
            </a:r>
          </a:p>
          <a:p>
            <a:r>
              <a:rPr lang="en-US" dirty="0"/>
              <a:t>E-mail: </a:t>
            </a:r>
            <a:r>
              <a:rPr lang="en-US" dirty="0">
                <a:hlinkClick r:id="rId3"/>
              </a:rPr>
              <a:t>tagrenawalt@ua.edu</a:t>
            </a:r>
            <a:r>
              <a:rPr lang="en-US" dirty="0"/>
              <a:t> </a:t>
            </a:r>
          </a:p>
          <a:p>
            <a:r>
              <a:rPr lang="en-US" dirty="0"/>
              <a:t>Presented on: April 21, 2022</a:t>
            </a:r>
          </a:p>
        </p:txBody>
      </p:sp>
    </p:spTree>
    <p:extLst>
      <p:ext uri="{BB962C8B-B14F-4D97-AF65-F5344CB8AC3E}">
        <p14:creationId xmlns:p14="http://schemas.microsoft.com/office/powerpoint/2010/main" val="258981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E4E327-5293-4E12-9546-BA6EE88D5B5A}"/>
              </a:ext>
            </a:extLst>
          </p:cNvPr>
          <p:cNvSpPr>
            <a:spLocks noGrp="1"/>
          </p:cNvSpPr>
          <p:nvPr>
            <p:ph type="title"/>
          </p:nvPr>
        </p:nvSpPr>
        <p:spPr/>
        <p:txBody>
          <a:bodyPr/>
          <a:lstStyle/>
          <a:p>
            <a:r>
              <a:rPr lang="en-US" dirty="0"/>
              <a:t>Findings</a:t>
            </a:r>
          </a:p>
        </p:txBody>
      </p:sp>
      <p:sp>
        <p:nvSpPr>
          <p:cNvPr id="5" name="Text Placeholder 4">
            <a:extLst>
              <a:ext uri="{FF2B5EF4-FFF2-40B4-BE49-F238E27FC236}">
                <a16:creationId xmlns:a16="http://schemas.microsoft.com/office/drawing/2014/main" id="{6632A10F-2318-4E0D-8B3E-EDAF3E5BF73E}"/>
              </a:ext>
            </a:extLst>
          </p:cNvPr>
          <p:cNvSpPr>
            <a:spLocks noGrp="1"/>
          </p:cNvSpPr>
          <p:nvPr>
            <p:ph type="body" idx="1"/>
          </p:nvPr>
        </p:nvSpPr>
        <p:spPr/>
        <p:txBody>
          <a:bodyPr/>
          <a:lstStyle/>
          <a:p>
            <a:r>
              <a:rPr lang="en-US" dirty="0"/>
              <a:t>What did the co-workers and supervisors think? </a:t>
            </a:r>
          </a:p>
        </p:txBody>
      </p:sp>
    </p:spTree>
    <p:extLst>
      <p:ext uri="{BB962C8B-B14F-4D97-AF65-F5344CB8AC3E}">
        <p14:creationId xmlns:p14="http://schemas.microsoft.com/office/powerpoint/2010/main" val="420345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16000"/>
            <a:extLst>
              <a:ext uri="{28A0092B-C50C-407E-A947-70E740481C1C}">
                <a14:useLocalDpi xmlns:a14="http://schemas.microsoft.com/office/drawing/2010/main" val="0"/>
              </a:ext>
            </a:extLst>
          </a:blip>
          <a:srcRect t="21875" b="21875"/>
          <a:stretch/>
        </p:blipFill>
        <p:spPr>
          <a:xfrm>
            <a:off x="-1" y="893"/>
            <a:ext cx="12188825" cy="6856214"/>
          </a:xfrm>
          <a:prstGeom prst="rect">
            <a:avLst/>
          </a:prstGeom>
        </p:spPr>
      </p:pic>
      <p:sp>
        <p:nvSpPr>
          <p:cNvPr id="5" name="Rectangle 4"/>
          <p:cNvSpPr/>
          <p:nvPr/>
        </p:nvSpPr>
        <p:spPr>
          <a:xfrm>
            <a:off x="-1" y="278613"/>
            <a:ext cx="12188825" cy="1712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 name="Rectangle 2"/>
          <p:cNvSpPr/>
          <p:nvPr/>
        </p:nvSpPr>
        <p:spPr>
          <a:xfrm>
            <a:off x="-1" y="278614"/>
            <a:ext cx="12188825" cy="1712608"/>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extBox 1"/>
          <p:cNvSpPr txBox="1"/>
          <p:nvPr/>
        </p:nvSpPr>
        <p:spPr>
          <a:xfrm>
            <a:off x="347384" y="772288"/>
            <a:ext cx="9616057" cy="584623"/>
          </a:xfrm>
          <a:prstGeom prst="rect">
            <a:avLst/>
          </a:prstGeom>
          <a:noFill/>
        </p:spPr>
        <p:txBody>
          <a:bodyPr wrap="square" rtlCol="0">
            <a:spAutoFit/>
          </a:bodyPr>
          <a:lstStyle/>
          <a:p>
            <a:endParaRPr lang="en-US" sz="3199" dirty="0">
              <a:latin typeface="HGMaruGothicMPRO" charset="-128"/>
              <a:ea typeface="HGMaruGothicMPRO" charset="-128"/>
              <a:cs typeface="HGMaruGothicMPRO" charset="-128"/>
            </a:endParaRPr>
          </a:p>
        </p:txBody>
      </p:sp>
      <p:graphicFrame>
        <p:nvGraphicFramePr>
          <p:cNvPr id="6" name="Table 5">
            <a:extLst>
              <a:ext uri="{FF2B5EF4-FFF2-40B4-BE49-F238E27FC236}">
                <a16:creationId xmlns:a16="http://schemas.microsoft.com/office/drawing/2014/main" id="{BDBC6631-404D-BE4B-A947-FC53254AC692}"/>
              </a:ext>
            </a:extLst>
          </p:cNvPr>
          <p:cNvGraphicFramePr>
            <a:graphicFrameLocks noGrp="1"/>
          </p:cNvGraphicFramePr>
          <p:nvPr/>
        </p:nvGraphicFramePr>
        <p:xfrm>
          <a:off x="0" y="893"/>
          <a:ext cx="12188824" cy="7199585"/>
        </p:xfrm>
        <a:graphic>
          <a:graphicData uri="http://schemas.openxmlformats.org/drawingml/2006/table">
            <a:tbl>
              <a:tblPr firstRow="1" bandRow="1">
                <a:tableStyleId>{5C22544A-7EE6-4342-B048-85BDC9FD1C3A}</a:tableStyleId>
              </a:tblPr>
              <a:tblGrid>
                <a:gridCol w="6094412">
                  <a:extLst>
                    <a:ext uri="{9D8B030D-6E8A-4147-A177-3AD203B41FA5}">
                      <a16:colId xmlns:a16="http://schemas.microsoft.com/office/drawing/2014/main" val="319341092"/>
                    </a:ext>
                  </a:extLst>
                </a:gridCol>
                <a:gridCol w="6094412">
                  <a:extLst>
                    <a:ext uri="{9D8B030D-6E8A-4147-A177-3AD203B41FA5}">
                      <a16:colId xmlns:a16="http://schemas.microsoft.com/office/drawing/2014/main" val="2818314987"/>
                    </a:ext>
                  </a:extLst>
                </a:gridCol>
              </a:tblGrid>
              <a:tr h="1438889">
                <a:tc>
                  <a:txBody>
                    <a:bodyPr/>
                    <a:lstStyle/>
                    <a:p>
                      <a:pPr algn="ctr"/>
                      <a:r>
                        <a:rPr lang="en-US" sz="3600" dirty="0"/>
                        <a:t>Domains Shared Across Groups</a:t>
                      </a:r>
                    </a:p>
                  </a:txBody>
                  <a:tcPr marL="91416" marR="91416" marT="45708" marB="45708" anchor="ctr"/>
                </a:tc>
                <a:tc>
                  <a:txBody>
                    <a:bodyPr/>
                    <a:lstStyle/>
                    <a:p>
                      <a:pPr algn="ctr"/>
                      <a:r>
                        <a:rPr lang="en-US" sz="3600" dirty="0"/>
                        <a:t>Management Team Only</a:t>
                      </a:r>
                    </a:p>
                  </a:txBody>
                  <a:tcPr marL="91416" marR="91416" marT="45708" marB="45708" anchor="ctr"/>
                </a:tc>
                <a:extLst>
                  <a:ext uri="{0D108BD9-81ED-4DB2-BD59-A6C34878D82A}">
                    <a16:rowId xmlns:a16="http://schemas.microsoft.com/office/drawing/2014/main" val="3724430923"/>
                  </a:ext>
                </a:extLst>
              </a:tr>
              <a:tr h="5759220">
                <a:tc>
                  <a:txBody>
                    <a:bodyPr/>
                    <a:lstStyle/>
                    <a:p>
                      <a:endParaRPr lang="en-US" sz="1800" dirty="0"/>
                    </a:p>
                    <a:p>
                      <a:pPr marL="285750" indent="-285750">
                        <a:buFont typeface="Arial" panose="020B0604020202020204" pitchFamily="34" charset="0"/>
                        <a:buChar char="•"/>
                      </a:pPr>
                      <a:r>
                        <a:rPr lang="en-US" sz="2800" dirty="0"/>
                        <a:t>Evaluations of Autism Workforce at HSM</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Influence of autism initiative on HSM and its employees</a:t>
                      </a:r>
                    </a:p>
                    <a:p>
                      <a:pPr marL="285750" indent="-285750">
                        <a:buFont typeface="Arial" panose="020B0604020202020204" pitchFamily="34" charset="0"/>
                        <a:buChar char="•"/>
                      </a:pPr>
                      <a:endParaRPr lang="en-US" sz="2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Performance and integration of employees with autism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p>
                    <a:p>
                      <a:pPr marL="285750" indent="-285750">
                        <a:buFont typeface="Arial" panose="020B0604020202020204" pitchFamily="34" charset="0"/>
                        <a:buChar char="•"/>
                      </a:pPr>
                      <a:r>
                        <a:rPr lang="en-US" sz="2800" dirty="0"/>
                        <a:t>Characteristics of HSM that influenced the success of Autism Workforce</a:t>
                      </a:r>
                    </a:p>
                    <a:p>
                      <a:endParaRPr lang="en-US" sz="1800" dirty="0"/>
                    </a:p>
                  </a:txBody>
                  <a:tcPr marL="91416" marR="91416" marT="45708" marB="45708"/>
                </a:tc>
                <a:tc>
                  <a:txBody>
                    <a:bodyPr/>
                    <a:lstStyle/>
                    <a:p>
                      <a:endParaRPr lang="en-US" sz="1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Suggested modifications and future directions of Autism Workforce at HSM</a:t>
                      </a:r>
                    </a:p>
                    <a:p>
                      <a:endParaRPr lang="en-US" sz="1800" dirty="0"/>
                    </a:p>
                  </a:txBody>
                  <a:tcPr marL="91416" marR="91416" marT="45708" marB="45708"/>
                </a:tc>
                <a:extLst>
                  <a:ext uri="{0D108BD9-81ED-4DB2-BD59-A6C34878D82A}">
                    <a16:rowId xmlns:a16="http://schemas.microsoft.com/office/drawing/2014/main" val="128777405"/>
                  </a:ext>
                </a:extLst>
              </a:tr>
            </a:tbl>
          </a:graphicData>
        </a:graphic>
      </p:graphicFrame>
    </p:spTree>
    <p:extLst>
      <p:ext uri="{BB962C8B-B14F-4D97-AF65-F5344CB8AC3E}">
        <p14:creationId xmlns:p14="http://schemas.microsoft.com/office/powerpoint/2010/main" val="104372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59446-ED9A-4B98-95AA-38FF6B21F74E}"/>
              </a:ext>
            </a:extLst>
          </p:cNvPr>
          <p:cNvSpPr>
            <a:spLocks noGrp="1"/>
          </p:cNvSpPr>
          <p:nvPr>
            <p:ph type="title"/>
          </p:nvPr>
        </p:nvSpPr>
        <p:spPr/>
        <p:txBody>
          <a:bodyPr>
            <a:normAutofit/>
          </a:bodyPr>
          <a:lstStyle/>
          <a:p>
            <a:r>
              <a:rPr lang="en-US" dirty="0"/>
              <a:t>Evaluation of Autism Workforce </a:t>
            </a:r>
          </a:p>
        </p:txBody>
      </p:sp>
      <p:sp>
        <p:nvSpPr>
          <p:cNvPr id="8" name="Speech Bubble: Oval 7">
            <a:extLst>
              <a:ext uri="{FF2B5EF4-FFF2-40B4-BE49-F238E27FC236}">
                <a16:creationId xmlns:a16="http://schemas.microsoft.com/office/drawing/2014/main" id="{8ACE068D-4F87-4C78-AD08-1629372AFB69}"/>
              </a:ext>
            </a:extLst>
          </p:cNvPr>
          <p:cNvSpPr/>
          <p:nvPr/>
        </p:nvSpPr>
        <p:spPr>
          <a:xfrm>
            <a:off x="2388905" y="1347476"/>
            <a:ext cx="9525908" cy="2971800"/>
          </a:xfrm>
          <a:prstGeom prst="wedgeEllipseCallout">
            <a:avLst>
              <a:gd name="adj1" fmla="val -43087"/>
              <a:gd name="adj2" fmla="val 40141"/>
            </a:avLst>
          </a:prstGeom>
          <a:solidFill>
            <a:schemeClr val="tx1"/>
          </a:solidFill>
          <a:ln>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6753" lvl="1" indent="-457063" algn="just"/>
            <a:endParaRPr lang="en-US" sz="2000" i="1" dirty="0"/>
          </a:p>
        </p:txBody>
      </p:sp>
      <p:sp>
        <p:nvSpPr>
          <p:cNvPr id="9" name="TextBox 8">
            <a:extLst>
              <a:ext uri="{FF2B5EF4-FFF2-40B4-BE49-F238E27FC236}">
                <a16:creationId xmlns:a16="http://schemas.microsoft.com/office/drawing/2014/main" id="{86802634-F93E-48EC-8741-1C7F1E9BC823}"/>
              </a:ext>
            </a:extLst>
          </p:cNvPr>
          <p:cNvSpPr txBox="1"/>
          <p:nvPr/>
        </p:nvSpPr>
        <p:spPr>
          <a:xfrm>
            <a:off x="2388905" y="1887802"/>
            <a:ext cx="8887107" cy="1938992"/>
          </a:xfrm>
          <a:prstGeom prst="rect">
            <a:avLst/>
          </a:prstGeom>
          <a:noFill/>
        </p:spPr>
        <p:txBody>
          <a:bodyPr wrap="square" rtlCol="0">
            <a:spAutoFit/>
          </a:bodyPr>
          <a:lstStyle/>
          <a:p>
            <a:pPr marL="1196753" lvl="1" indent="-457063"/>
            <a:r>
              <a:rPr lang="en-US" sz="2000" i="1" dirty="0">
                <a:solidFill>
                  <a:schemeClr val="bg2">
                    <a:lumMod val="75000"/>
                  </a:schemeClr>
                </a:solidFill>
              </a:rPr>
              <a:t>We were all nervous because we didn’t understand the autism program. We never had any dealings with autistic individuals…I mean, you see movies about autistic individuals, like they have outbursts and you know they’re sensitive to noises and other things, so we said how are we </a:t>
            </a:r>
            <a:r>
              <a:rPr lang="en-US" sz="2000" i="1" dirty="0" err="1">
                <a:solidFill>
                  <a:schemeClr val="bg2">
                    <a:lumMod val="75000"/>
                  </a:schemeClr>
                </a:solidFill>
              </a:rPr>
              <a:t>gonna</a:t>
            </a:r>
            <a:r>
              <a:rPr lang="en-US" sz="2000" i="1" dirty="0">
                <a:solidFill>
                  <a:schemeClr val="bg2">
                    <a:lumMod val="75000"/>
                  </a:schemeClr>
                </a:solidFill>
              </a:rPr>
              <a:t> deal with this? (Supervisor)</a:t>
            </a:r>
          </a:p>
        </p:txBody>
      </p:sp>
      <p:pic>
        <p:nvPicPr>
          <p:cNvPr id="11" name="Picture 10" descr="Businessman shrugging">
            <a:extLst>
              <a:ext uri="{FF2B5EF4-FFF2-40B4-BE49-F238E27FC236}">
                <a16:creationId xmlns:a16="http://schemas.microsoft.com/office/drawing/2014/main" id="{2C3AC5D7-C194-4D77-8BA8-5175620FDB6E}"/>
              </a:ext>
            </a:extLst>
          </p:cNvPr>
          <p:cNvPicPr>
            <a:picLocks noChangeAspect="1"/>
          </p:cNvPicPr>
          <p:nvPr/>
        </p:nvPicPr>
        <p:blipFill>
          <a:blip r:embed="rId3"/>
          <a:stretch>
            <a:fillRect/>
          </a:stretch>
        </p:blipFill>
        <p:spPr>
          <a:xfrm>
            <a:off x="1488523" y="3135816"/>
            <a:ext cx="1609644" cy="3602169"/>
          </a:xfrm>
          <a:prstGeom prst="rect">
            <a:avLst/>
          </a:prstGeom>
        </p:spPr>
      </p:pic>
      <p:sp>
        <p:nvSpPr>
          <p:cNvPr id="12" name="Speech Bubble: Oval 11">
            <a:extLst>
              <a:ext uri="{FF2B5EF4-FFF2-40B4-BE49-F238E27FC236}">
                <a16:creationId xmlns:a16="http://schemas.microsoft.com/office/drawing/2014/main" id="{32F4933E-A3B9-4E47-A70B-ADEEDC236E3E}"/>
              </a:ext>
            </a:extLst>
          </p:cNvPr>
          <p:cNvSpPr/>
          <p:nvPr/>
        </p:nvSpPr>
        <p:spPr>
          <a:xfrm>
            <a:off x="3904642" y="4603219"/>
            <a:ext cx="5855632" cy="1222896"/>
          </a:xfrm>
          <a:prstGeom prst="wedgeEllipseCallout">
            <a:avLst>
              <a:gd name="adj1" fmla="val 46349"/>
              <a:gd name="adj2" fmla="val 67331"/>
            </a:avLst>
          </a:prstGeom>
          <a:solidFill>
            <a:schemeClr val="tx1"/>
          </a:solidFill>
          <a:ln>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6753" lvl="1" indent="-457063" algn="just"/>
            <a:endParaRPr lang="en-US" sz="2000" i="1" dirty="0"/>
          </a:p>
        </p:txBody>
      </p:sp>
      <p:sp>
        <p:nvSpPr>
          <p:cNvPr id="13" name="TextBox 12">
            <a:extLst>
              <a:ext uri="{FF2B5EF4-FFF2-40B4-BE49-F238E27FC236}">
                <a16:creationId xmlns:a16="http://schemas.microsoft.com/office/drawing/2014/main" id="{312F9677-0DD8-491D-999A-5FC8C847EE40}"/>
              </a:ext>
            </a:extLst>
          </p:cNvPr>
          <p:cNvSpPr txBox="1"/>
          <p:nvPr/>
        </p:nvSpPr>
        <p:spPr>
          <a:xfrm>
            <a:off x="4597369" y="4936900"/>
            <a:ext cx="5977490" cy="840230"/>
          </a:xfrm>
          <a:prstGeom prst="rect">
            <a:avLst/>
          </a:prstGeom>
          <a:noFill/>
        </p:spPr>
        <p:txBody>
          <a:bodyPr wrap="square" rtlCol="0">
            <a:spAutoFit/>
          </a:bodyPr>
          <a:lstStyle/>
          <a:p>
            <a:pPr>
              <a:lnSpc>
                <a:spcPct val="90000"/>
              </a:lnSpc>
            </a:pPr>
            <a:r>
              <a:rPr lang="en-US" sz="2000" i="1" dirty="0">
                <a:solidFill>
                  <a:schemeClr val="bg2">
                    <a:lumMod val="75000"/>
                  </a:schemeClr>
                </a:solidFill>
              </a:rPr>
              <a:t>I think it was a positive addition to the department. (Co-worker)</a:t>
            </a:r>
            <a:endParaRPr lang="en-US" sz="2000" dirty="0">
              <a:solidFill>
                <a:schemeClr val="bg2">
                  <a:lumMod val="75000"/>
                </a:schemeClr>
              </a:solidFill>
            </a:endParaRPr>
          </a:p>
          <a:p>
            <a:pPr>
              <a:lnSpc>
                <a:spcPct val="90000"/>
              </a:lnSpc>
            </a:pPr>
            <a:endParaRPr lang="en-US" sz="1400" dirty="0">
              <a:solidFill>
                <a:schemeClr val="bg2">
                  <a:lumMod val="75000"/>
                </a:schemeClr>
              </a:solidFill>
            </a:endParaRPr>
          </a:p>
        </p:txBody>
      </p:sp>
      <p:pic>
        <p:nvPicPr>
          <p:cNvPr id="15" name="Picture 14" descr="Athletic woman thumbs up smiling">
            <a:extLst>
              <a:ext uri="{FF2B5EF4-FFF2-40B4-BE49-F238E27FC236}">
                <a16:creationId xmlns:a16="http://schemas.microsoft.com/office/drawing/2014/main" id="{30094566-4D72-434B-8294-FAEB91009670}"/>
              </a:ext>
            </a:extLst>
          </p:cNvPr>
          <p:cNvPicPr>
            <a:picLocks noChangeAspect="1"/>
          </p:cNvPicPr>
          <p:nvPr/>
        </p:nvPicPr>
        <p:blipFill>
          <a:blip r:embed="rId4"/>
          <a:stretch>
            <a:fillRect/>
          </a:stretch>
        </p:blipFill>
        <p:spPr>
          <a:xfrm>
            <a:off x="10440832" y="4163116"/>
            <a:ext cx="929496" cy="2517083"/>
          </a:xfrm>
          <a:prstGeom prst="rect">
            <a:avLst/>
          </a:prstGeom>
        </p:spPr>
      </p:pic>
    </p:spTree>
    <p:extLst>
      <p:ext uri="{BB962C8B-B14F-4D97-AF65-F5344CB8AC3E}">
        <p14:creationId xmlns:p14="http://schemas.microsoft.com/office/powerpoint/2010/main" val="46869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74CDD-AEC5-4D65-996D-37704D04C1FA}"/>
              </a:ext>
            </a:extLst>
          </p:cNvPr>
          <p:cNvSpPr>
            <a:spLocks noGrp="1"/>
          </p:cNvSpPr>
          <p:nvPr>
            <p:ph type="title"/>
          </p:nvPr>
        </p:nvSpPr>
        <p:spPr/>
        <p:txBody>
          <a:bodyPr>
            <a:normAutofit/>
          </a:bodyPr>
          <a:lstStyle/>
          <a:p>
            <a:r>
              <a:rPr lang="en-US" dirty="0"/>
              <a:t>Influence of Employees with Autism</a:t>
            </a:r>
          </a:p>
        </p:txBody>
      </p:sp>
      <p:sp>
        <p:nvSpPr>
          <p:cNvPr id="3" name="Content Placeholder 2">
            <a:extLst>
              <a:ext uri="{FF2B5EF4-FFF2-40B4-BE49-F238E27FC236}">
                <a16:creationId xmlns:a16="http://schemas.microsoft.com/office/drawing/2014/main" id="{BA53A0CE-824E-4136-9306-7F0F3C181AE2}"/>
              </a:ext>
            </a:extLst>
          </p:cNvPr>
          <p:cNvSpPr>
            <a:spLocks noGrp="1"/>
          </p:cNvSpPr>
          <p:nvPr>
            <p:ph idx="1"/>
          </p:nvPr>
        </p:nvSpPr>
        <p:spPr>
          <a:xfrm>
            <a:off x="1593436" y="1887802"/>
            <a:ext cx="9782801" cy="4572000"/>
          </a:xfrm>
        </p:spPr>
        <p:txBody>
          <a:bodyPr>
            <a:normAutofit/>
          </a:bodyPr>
          <a:lstStyle/>
          <a:p>
            <a:pPr marL="290426" indent="-290426"/>
            <a:endParaRPr lang="en-US" sz="1799" dirty="0"/>
          </a:p>
          <a:p>
            <a:endParaRPr lang="en-US" dirty="0"/>
          </a:p>
        </p:txBody>
      </p:sp>
      <p:sp>
        <p:nvSpPr>
          <p:cNvPr id="5" name="Speech Bubble: Oval 4">
            <a:extLst>
              <a:ext uri="{FF2B5EF4-FFF2-40B4-BE49-F238E27FC236}">
                <a16:creationId xmlns:a16="http://schemas.microsoft.com/office/drawing/2014/main" id="{F5EFE4A6-920C-460D-8C75-0C69E8319337}"/>
              </a:ext>
            </a:extLst>
          </p:cNvPr>
          <p:cNvSpPr/>
          <p:nvPr/>
        </p:nvSpPr>
        <p:spPr>
          <a:xfrm>
            <a:off x="2127727" y="1454949"/>
            <a:ext cx="9525908" cy="2472617"/>
          </a:xfrm>
          <a:prstGeom prst="wedgeEllipseCallout">
            <a:avLst>
              <a:gd name="adj1" fmla="val 28645"/>
              <a:gd name="adj2" fmla="val 75105"/>
            </a:avLst>
          </a:prstGeom>
          <a:solidFill>
            <a:schemeClr val="tx1"/>
          </a:solidFill>
          <a:ln>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6753" lvl="1" indent="-457063" algn="just"/>
            <a:endParaRPr lang="en-US" sz="2000" i="1" dirty="0"/>
          </a:p>
        </p:txBody>
      </p:sp>
      <p:sp>
        <p:nvSpPr>
          <p:cNvPr id="6" name="TextBox 5">
            <a:extLst>
              <a:ext uri="{FF2B5EF4-FFF2-40B4-BE49-F238E27FC236}">
                <a16:creationId xmlns:a16="http://schemas.microsoft.com/office/drawing/2014/main" id="{D0BD60F0-325A-4DF0-AD4B-CCB580476F08}"/>
              </a:ext>
            </a:extLst>
          </p:cNvPr>
          <p:cNvSpPr txBox="1"/>
          <p:nvPr/>
        </p:nvSpPr>
        <p:spPr>
          <a:xfrm>
            <a:off x="2546713" y="1875649"/>
            <a:ext cx="8829524" cy="1631216"/>
          </a:xfrm>
          <a:prstGeom prst="rect">
            <a:avLst/>
          </a:prstGeom>
          <a:noFill/>
        </p:spPr>
        <p:txBody>
          <a:bodyPr wrap="square" rtlCol="0">
            <a:spAutoFit/>
          </a:bodyPr>
          <a:lstStyle/>
          <a:p>
            <a:pPr marL="1196753" lvl="1" indent="-457063"/>
            <a:r>
              <a:rPr lang="en-US" sz="2000" i="1" dirty="0">
                <a:solidFill>
                  <a:schemeClr val="bg2">
                    <a:lumMod val="75000"/>
                  </a:schemeClr>
                </a:solidFill>
              </a:rPr>
              <a:t>It [the autism initiative] put HSM back on the map. It's not only for clothing, but now HSM is a company that incorporates these workers… we do more than just make clothing. We’re a company that embraces the workforce – you know, different workforces.”</a:t>
            </a:r>
            <a:r>
              <a:rPr lang="en-US" sz="1600" i="1" dirty="0">
                <a:solidFill>
                  <a:schemeClr val="bg2">
                    <a:lumMod val="75000"/>
                  </a:schemeClr>
                </a:solidFill>
              </a:rPr>
              <a:t>(Co-worker)</a:t>
            </a:r>
            <a:endParaRPr lang="en-US" sz="1400" i="1" dirty="0">
              <a:solidFill>
                <a:schemeClr val="bg2">
                  <a:lumMod val="75000"/>
                </a:schemeClr>
              </a:solidFill>
            </a:endParaRPr>
          </a:p>
        </p:txBody>
      </p:sp>
      <p:sp>
        <p:nvSpPr>
          <p:cNvPr id="7" name="Speech Bubble: Oval 6">
            <a:extLst>
              <a:ext uri="{FF2B5EF4-FFF2-40B4-BE49-F238E27FC236}">
                <a16:creationId xmlns:a16="http://schemas.microsoft.com/office/drawing/2014/main" id="{B1FD63F9-481E-4611-8837-CA1CABD91632}"/>
              </a:ext>
            </a:extLst>
          </p:cNvPr>
          <p:cNvSpPr/>
          <p:nvPr/>
        </p:nvSpPr>
        <p:spPr>
          <a:xfrm>
            <a:off x="1751012" y="3977030"/>
            <a:ext cx="5940223" cy="1509370"/>
          </a:xfrm>
          <a:prstGeom prst="wedgeEllipseCallout">
            <a:avLst>
              <a:gd name="adj1" fmla="val 40113"/>
              <a:gd name="adj2" fmla="val 80745"/>
            </a:avLst>
          </a:prstGeom>
          <a:solidFill>
            <a:schemeClr val="tx1"/>
          </a:solidFill>
          <a:ln>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6753" lvl="1" indent="-457063" algn="just"/>
            <a:endParaRPr lang="en-US" sz="2000" i="1" dirty="0"/>
          </a:p>
        </p:txBody>
      </p:sp>
      <p:sp>
        <p:nvSpPr>
          <p:cNvPr id="8" name="TextBox 7">
            <a:extLst>
              <a:ext uri="{FF2B5EF4-FFF2-40B4-BE49-F238E27FC236}">
                <a16:creationId xmlns:a16="http://schemas.microsoft.com/office/drawing/2014/main" id="{54862685-8C7A-4F47-8B24-7F938AB7E834}"/>
              </a:ext>
            </a:extLst>
          </p:cNvPr>
          <p:cNvSpPr txBox="1"/>
          <p:nvPr/>
        </p:nvSpPr>
        <p:spPr>
          <a:xfrm>
            <a:off x="2485871" y="4311600"/>
            <a:ext cx="5406823" cy="840230"/>
          </a:xfrm>
          <a:prstGeom prst="rect">
            <a:avLst/>
          </a:prstGeom>
          <a:noFill/>
        </p:spPr>
        <p:txBody>
          <a:bodyPr wrap="square" rtlCol="0">
            <a:spAutoFit/>
          </a:bodyPr>
          <a:lstStyle/>
          <a:p>
            <a:pPr>
              <a:lnSpc>
                <a:spcPct val="90000"/>
              </a:lnSpc>
            </a:pPr>
            <a:r>
              <a:rPr lang="en-US" i="1" dirty="0">
                <a:solidFill>
                  <a:schemeClr val="bg2">
                    <a:lumMod val="75000"/>
                  </a:schemeClr>
                </a:solidFill>
              </a:rPr>
              <a:t>It just makes it a better work experience overall, you just feel better about what you're doing.”(Supervisor)</a:t>
            </a:r>
          </a:p>
        </p:txBody>
      </p:sp>
      <p:pic>
        <p:nvPicPr>
          <p:cNvPr id="10" name="Picture 9" descr="Business woman holding sign">
            <a:extLst>
              <a:ext uri="{FF2B5EF4-FFF2-40B4-BE49-F238E27FC236}">
                <a16:creationId xmlns:a16="http://schemas.microsoft.com/office/drawing/2014/main" id="{27054F91-5351-4CF1-AAAB-0FA8683D7139}"/>
              </a:ext>
            </a:extLst>
          </p:cNvPr>
          <p:cNvPicPr>
            <a:picLocks noChangeAspect="1"/>
          </p:cNvPicPr>
          <p:nvPr/>
        </p:nvPicPr>
        <p:blipFill>
          <a:blip r:embed="rId3"/>
          <a:stretch>
            <a:fillRect/>
          </a:stretch>
        </p:blipFill>
        <p:spPr>
          <a:xfrm>
            <a:off x="10400788" y="3124199"/>
            <a:ext cx="1513986" cy="3717175"/>
          </a:xfrm>
          <a:prstGeom prst="rect">
            <a:avLst/>
          </a:prstGeom>
        </p:spPr>
      </p:pic>
      <p:pic>
        <p:nvPicPr>
          <p:cNvPr id="12" name="Picture 11" descr="Map&#10;&#10;Description automatically generated">
            <a:extLst>
              <a:ext uri="{FF2B5EF4-FFF2-40B4-BE49-F238E27FC236}">
                <a16:creationId xmlns:a16="http://schemas.microsoft.com/office/drawing/2014/main" id="{4877AFD0-6ACA-4B16-A681-B42DDEB7AA5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1431285">
            <a:off x="10555122" y="4161096"/>
            <a:ext cx="1205318" cy="792602"/>
          </a:xfrm>
          <a:prstGeom prst="rect">
            <a:avLst/>
          </a:prstGeom>
        </p:spPr>
      </p:pic>
      <p:pic>
        <p:nvPicPr>
          <p:cNvPr id="15" name="Picture 14" descr="Businesswoman sitting raising a finger">
            <a:extLst>
              <a:ext uri="{FF2B5EF4-FFF2-40B4-BE49-F238E27FC236}">
                <a16:creationId xmlns:a16="http://schemas.microsoft.com/office/drawing/2014/main" id="{B64E0900-FAD9-4323-AA9D-7C78D776719D}"/>
              </a:ext>
            </a:extLst>
          </p:cNvPr>
          <p:cNvPicPr>
            <a:picLocks noChangeAspect="1"/>
          </p:cNvPicPr>
          <p:nvPr/>
        </p:nvPicPr>
        <p:blipFill>
          <a:blip r:embed="rId6"/>
          <a:stretch>
            <a:fillRect/>
          </a:stretch>
        </p:blipFill>
        <p:spPr>
          <a:xfrm>
            <a:off x="7810527" y="4394648"/>
            <a:ext cx="1179485" cy="2336836"/>
          </a:xfrm>
          <a:prstGeom prst="rect">
            <a:avLst/>
          </a:prstGeom>
        </p:spPr>
      </p:pic>
    </p:spTree>
    <p:extLst>
      <p:ext uri="{BB962C8B-B14F-4D97-AF65-F5344CB8AC3E}">
        <p14:creationId xmlns:p14="http://schemas.microsoft.com/office/powerpoint/2010/main" val="351365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74CDD-AEC5-4D65-996D-37704D04C1FA}"/>
              </a:ext>
            </a:extLst>
          </p:cNvPr>
          <p:cNvSpPr>
            <a:spLocks noGrp="1"/>
          </p:cNvSpPr>
          <p:nvPr>
            <p:ph type="title"/>
          </p:nvPr>
        </p:nvSpPr>
        <p:spPr/>
        <p:txBody>
          <a:bodyPr>
            <a:normAutofit/>
          </a:bodyPr>
          <a:lstStyle/>
          <a:p>
            <a:r>
              <a:rPr lang="en-US" dirty="0"/>
              <a:t>Influence of Employees with Autism</a:t>
            </a:r>
          </a:p>
        </p:txBody>
      </p:sp>
      <p:sp>
        <p:nvSpPr>
          <p:cNvPr id="3" name="Content Placeholder 2">
            <a:extLst>
              <a:ext uri="{FF2B5EF4-FFF2-40B4-BE49-F238E27FC236}">
                <a16:creationId xmlns:a16="http://schemas.microsoft.com/office/drawing/2014/main" id="{BA53A0CE-824E-4136-9306-7F0F3C181AE2}"/>
              </a:ext>
            </a:extLst>
          </p:cNvPr>
          <p:cNvSpPr>
            <a:spLocks noGrp="1"/>
          </p:cNvSpPr>
          <p:nvPr>
            <p:ph idx="1"/>
          </p:nvPr>
        </p:nvSpPr>
        <p:spPr>
          <a:xfrm>
            <a:off x="1593436" y="1887802"/>
            <a:ext cx="9782801" cy="4572000"/>
          </a:xfrm>
        </p:spPr>
        <p:txBody>
          <a:bodyPr>
            <a:normAutofit/>
          </a:bodyPr>
          <a:lstStyle/>
          <a:p>
            <a:pPr marL="290426" indent="-290426"/>
            <a:endParaRPr lang="en-US" sz="1799" dirty="0"/>
          </a:p>
          <a:p>
            <a:endParaRPr lang="en-US" dirty="0"/>
          </a:p>
        </p:txBody>
      </p:sp>
      <p:sp>
        <p:nvSpPr>
          <p:cNvPr id="5" name="Speech Bubble: Oval 4">
            <a:extLst>
              <a:ext uri="{FF2B5EF4-FFF2-40B4-BE49-F238E27FC236}">
                <a16:creationId xmlns:a16="http://schemas.microsoft.com/office/drawing/2014/main" id="{F5EFE4A6-920C-460D-8C75-0C69E8319337}"/>
              </a:ext>
            </a:extLst>
          </p:cNvPr>
          <p:cNvSpPr/>
          <p:nvPr/>
        </p:nvSpPr>
        <p:spPr>
          <a:xfrm>
            <a:off x="4924270" y="1887802"/>
            <a:ext cx="7157358" cy="3962400"/>
          </a:xfrm>
          <a:prstGeom prst="wedgeEllipseCallout">
            <a:avLst>
              <a:gd name="adj1" fmla="val -64040"/>
              <a:gd name="adj2" fmla="val -49743"/>
            </a:avLst>
          </a:prstGeom>
          <a:solidFill>
            <a:schemeClr val="tx1"/>
          </a:solidFill>
          <a:ln>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6753" lvl="1" indent="-457063" algn="just"/>
            <a:endParaRPr lang="en-US" sz="2000" i="1" dirty="0"/>
          </a:p>
        </p:txBody>
      </p:sp>
      <p:sp>
        <p:nvSpPr>
          <p:cNvPr id="6" name="TextBox 5">
            <a:extLst>
              <a:ext uri="{FF2B5EF4-FFF2-40B4-BE49-F238E27FC236}">
                <a16:creationId xmlns:a16="http://schemas.microsoft.com/office/drawing/2014/main" id="{D0BD60F0-325A-4DF0-AD4B-CCB580476F08}"/>
              </a:ext>
            </a:extLst>
          </p:cNvPr>
          <p:cNvSpPr txBox="1"/>
          <p:nvPr/>
        </p:nvSpPr>
        <p:spPr>
          <a:xfrm>
            <a:off x="6025409" y="2590800"/>
            <a:ext cx="5334000" cy="2862322"/>
          </a:xfrm>
          <a:prstGeom prst="rect">
            <a:avLst/>
          </a:prstGeom>
          <a:noFill/>
        </p:spPr>
        <p:txBody>
          <a:bodyPr wrap="square" rtlCol="0">
            <a:spAutoFit/>
          </a:bodyPr>
          <a:lstStyle/>
          <a:p>
            <a:pPr lvl="0">
              <a:defRPr/>
            </a:pPr>
            <a:r>
              <a:rPr lang="en-US" dirty="0">
                <a:solidFill>
                  <a:schemeClr val="bg2">
                    <a:lumMod val="75000"/>
                  </a:schemeClr>
                </a:solidFill>
              </a:rPr>
              <a:t>And it was nice and we scheduled this individual [worker with autism] on specific days that we knew are peak days of the week. And that's how we saw the productivity got a lot smoother. With the pack line we saw that there was less overtime at the end of the day. And we saw that they were pushing more volume out early in the day better than later in the day after five or six o'clock, which was really nice. (Supervisor)</a:t>
            </a:r>
          </a:p>
        </p:txBody>
      </p:sp>
      <p:pic>
        <p:nvPicPr>
          <p:cNvPr id="9" name="Picture 8" descr="Businessman cheering two hands">
            <a:extLst>
              <a:ext uri="{FF2B5EF4-FFF2-40B4-BE49-F238E27FC236}">
                <a16:creationId xmlns:a16="http://schemas.microsoft.com/office/drawing/2014/main" id="{3C5D332B-A673-47D9-983E-798AAE235616}"/>
              </a:ext>
            </a:extLst>
          </p:cNvPr>
          <p:cNvPicPr>
            <a:picLocks noChangeAspect="1"/>
          </p:cNvPicPr>
          <p:nvPr/>
        </p:nvPicPr>
        <p:blipFill>
          <a:blip r:embed="rId3"/>
          <a:stretch>
            <a:fillRect/>
          </a:stretch>
        </p:blipFill>
        <p:spPr>
          <a:xfrm>
            <a:off x="1979612" y="1525544"/>
            <a:ext cx="1743108" cy="5293518"/>
          </a:xfrm>
          <a:prstGeom prst="rect">
            <a:avLst/>
          </a:prstGeom>
        </p:spPr>
      </p:pic>
    </p:spTree>
    <p:extLst>
      <p:ext uri="{BB962C8B-B14F-4D97-AF65-F5344CB8AC3E}">
        <p14:creationId xmlns:p14="http://schemas.microsoft.com/office/powerpoint/2010/main" val="81601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AB49C-9095-416E-8EC4-E291765851CE}"/>
              </a:ext>
            </a:extLst>
          </p:cNvPr>
          <p:cNvSpPr>
            <a:spLocks noGrp="1"/>
          </p:cNvSpPr>
          <p:nvPr>
            <p:ph type="title"/>
          </p:nvPr>
        </p:nvSpPr>
        <p:spPr/>
        <p:txBody>
          <a:bodyPr>
            <a:normAutofit/>
          </a:bodyPr>
          <a:lstStyle/>
          <a:p>
            <a:r>
              <a:rPr lang="en-US" dirty="0"/>
              <a:t>Performance and Integration</a:t>
            </a:r>
          </a:p>
        </p:txBody>
      </p:sp>
      <p:sp>
        <p:nvSpPr>
          <p:cNvPr id="5" name="Speech Bubble: Oval 4">
            <a:extLst>
              <a:ext uri="{FF2B5EF4-FFF2-40B4-BE49-F238E27FC236}">
                <a16:creationId xmlns:a16="http://schemas.microsoft.com/office/drawing/2014/main" id="{6C321996-7BF8-4D54-8F13-581B774DA05E}"/>
              </a:ext>
            </a:extLst>
          </p:cNvPr>
          <p:cNvSpPr/>
          <p:nvPr/>
        </p:nvSpPr>
        <p:spPr>
          <a:xfrm>
            <a:off x="1520619" y="1422110"/>
            <a:ext cx="7157358" cy="3962400"/>
          </a:xfrm>
          <a:prstGeom prst="wedgeEllipseCallout">
            <a:avLst>
              <a:gd name="adj1" fmla="val 73008"/>
              <a:gd name="adj2" fmla="val -51421"/>
            </a:avLst>
          </a:prstGeom>
          <a:solidFill>
            <a:schemeClr val="tx1"/>
          </a:solidFill>
          <a:ln>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6753" lvl="1" indent="-457063" algn="just"/>
            <a:endParaRPr lang="en-US" sz="2000" i="1" dirty="0"/>
          </a:p>
        </p:txBody>
      </p:sp>
      <p:sp>
        <p:nvSpPr>
          <p:cNvPr id="6" name="TextBox 5">
            <a:extLst>
              <a:ext uri="{FF2B5EF4-FFF2-40B4-BE49-F238E27FC236}">
                <a16:creationId xmlns:a16="http://schemas.microsoft.com/office/drawing/2014/main" id="{EA43E2C8-4D41-4585-967C-F4674BFEE0CC}"/>
              </a:ext>
            </a:extLst>
          </p:cNvPr>
          <p:cNvSpPr txBox="1"/>
          <p:nvPr/>
        </p:nvSpPr>
        <p:spPr>
          <a:xfrm>
            <a:off x="2360612" y="2164038"/>
            <a:ext cx="6043825" cy="2529923"/>
          </a:xfrm>
          <a:prstGeom prst="rect">
            <a:avLst/>
          </a:prstGeom>
          <a:noFill/>
        </p:spPr>
        <p:txBody>
          <a:bodyPr wrap="square" rtlCol="0">
            <a:spAutoFit/>
          </a:bodyPr>
          <a:lstStyle/>
          <a:p>
            <a:pPr>
              <a:lnSpc>
                <a:spcPct val="90000"/>
              </a:lnSpc>
            </a:pPr>
            <a:r>
              <a:rPr lang="en-US" sz="2000" i="1" dirty="0">
                <a:solidFill>
                  <a:schemeClr val="bg2">
                    <a:lumMod val="75000"/>
                  </a:schemeClr>
                </a:solidFill>
              </a:rPr>
              <a:t>It's just, working with him and talking to him sometimes, it's great. It's just fantastic. We've seen him grown since the time we did hire him ‘til now. I mean, he's really grown into the position. We've given him more responsibilities, which is great, and we look forward to giving him more responsibilities as time goes on. (Supervisor)</a:t>
            </a:r>
          </a:p>
          <a:p>
            <a:pPr>
              <a:lnSpc>
                <a:spcPct val="90000"/>
              </a:lnSpc>
            </a:pPr>
            <a:endParaRPr lang="en-US" sz="1400" dirty="0">
              <a:solidFill>
                <a:schemeClr val="bg2">
                  <a:lumMod val="75000"/>
                </a:schemeClr>
              </a:solidFill>
            </a:endParaRPr>
          </a:p>
        </p:txBody>
      </p:sp>
      <p:pic>
        <p:nvPicPr>
          <p:cNvPr id="10" name="Picture 9" descr="Customer service man sitting on a chair">
            <a:extLst>
              <a:ext uri="{FF2B5EF4-FFF2-40B4-BE49-F238E27FC236}">
                <a16:creationId xmlns:a16="http://schemas.microsoft.com/office/drawing/2014/main" id="{8BB01E99-1D57-40EB-9E53-C0F4BC1A9F5F}"/>
              </a:ext>
            </a:extLst>
          </p:cNvPr>
          <p:cNvPicPr>
            <a:picLocks noChangeAspect="1"/>
          </p:cNvPicPr>
          <p:nvPr/>
        </p:nvPicPr>
        <p:blipFill>
          <a:blip r:embed="rId3"/>
          <a:stretch>
            <a:fillRect/>
          </a:stretch>
        </p:blipFill>
        <p:spPr>
          <a:xfrm>
            <a:off x="9153388" y="2150183"/>
            <a:ext cx="2211563" cy="4516162"/>
          </a:xfrm>
          <a:prstGeom prst="rect">
            <a:avLst/>
          </a:prstGeom>
        </p:spPr>
      </p:pic>
    </p:spTree>
    <p:extLst>
      <p:ext uri="{BB962C8B-B14F-4D97-AF65-F5344CB8AC3E}">
        <p14:creationId xmlns:p14="http://schemas.microsoft.com/office/powerpoint/2010/main" val="76915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Young businessman thinking">
            <a:extLst>
              <a:ext uri="{FF2B5EF4-FFF2-40B4-BE49-F238E27FC236}">
                <a16:creationId xmlns:a16="http://schemas.microsoft.com/office/drawing/2014/main" id="{0CC7B047-CEFF-43C2-976C-EE466FF427A5}"/>
              </a:ext>
            </a:extLst>
          </p:cNvPr>
          <p:cNvPicPr>
            <a:picLocks noChangeAspect="1"/>
          </p:cNvPicPr>
          <p:nvPr/>
        </p:nvPicPr>
        <p:blipFill>
          <a:blip r:embed="rId3"/>
          <a:stretch>
            <a:fillRect/>
          </a:stretch>
        </p:blipFill>
        <p:spPr>
          <a:xfrm>
            <a:off x="10098985" y="4214103"/>
            <a:ext cx="1435762" cy="3251711"/>
          </a:xfrm>
          <a:prstGeom prst="rect">
            <a:avLst/>
          </a:prstGeom>
        </p:spPr>
      </p:pic>
      <p:pic>
        <p:nvPicPr>
          <p:cNvPr id="8" name="Picture 7" descr="Casual woman confused">
            <a:extLst>
              <a:ext uri="{FF2B5EF4-FFF2-40B4-BE49-F238E27FC236}">
                <a16:creationId xmlns:a16="http://schemas.microsoft.com/office/drawing/2014/main" id="{F1DB7D11-29D2-4BE3-B1EB-F9BC12B6FE68}"/>
              </a:ext>
            </a:extLst>
          </p:cNvPr>
          <p:cNvPicPr>
            <a:picLocks noChangeAspect="1"/>
          </p:cNvPicPr>
          <p:nvPr/>
        </p:nvPicPr>
        <p:blipFill>
          <a:blip r:embed="rId4"/>
          <a:stretch>
            <a:fillRect/>
          </a:stretch>
        </p:blipFill>
        <p:spPr>
          <a:xfrm>
            <a:off x="9056209" y="4392159"/>
            <a:ext cx="1372551" cy="2895600"/>
          </a:xfrm>
          <a:prstGeom prst="rect">
            <a:avLst/>
          </a:prstGeom>
        </p:spPr>
      </p:pic>
      <p:sp>
        <p:nvSpPr>
          <p:cNvPr id="2" name="Title 1">
            <a:extLst>
              <a:ext uri="{FF2B5EF4-FFF2-40B4-BE49-F238E27FC236}">
                <a16:creationId xmlns:a16="http://schemas.microsoft.com/office/drawing/2014/main" id="{B5E4A570-F3E8-4136-8047-53A1EEE38015}"/>
              </a:ext>
            </a:extLst>
          </p:cNvPr>
          <p:cNvSpPr>
            <a:spLocks noGrp="1"/>
          </p:cNvSpPr>
          <p:nvPr>
            <p:ph type="title"/>
          </p:nvPr>
        </p:nvSpPr>
        <p:spPr/>
        <p:txBody>
          <a:bodyPr>
            <a:normAutofit/>
          </a:bodyPr>
          <a:lstStyle/>
          <a:p>
            <a:r>
              <a:rPr lang="en-US" dirty="0"/>
              <a:t>Key Aspects of the Employer </a:t>
            </a:r>
          </a:p>
        </p:txBody>
      </p:sp>
      <p:sp>
        <p:nvSpPr>
          <p:cNvPr id="3" name="Content Placeholder 2">
            <a:extLst>
              <a:ext uri="{FF2B5EF4-FFF2-40B4-BE49-F238E27FC236}">
                <a16:creationId xmlns:a16="http://schemas.microsoft.com/office/drawing/2014/main" id="{5A28072E-3778-4149-BCED-9E060CEA0B8D}"/>
              </a:ext>
            </a:extLst>
          </p:cNvPr>
          <p:cNvSpPr>
            <a:spLocks noGrp="1"/>
          </p:cNvSpPr>
          <p:nvPr>
            <p:ph idx="1"/>
          </p:nvPr>
        </p:nvSpPr>
        <p:spPr>
          <a:xfrm>
            <a:off x="1593436" y="1596629"/>
            <a:ext cx="9782801" cy="4572000"/>
          </a:xfrm>
        </p:spPr>
        <p:txBody>
          <a:bodyPr/>
          <a:lstStyle/>
          <a:p>
            <a:pPr marL="290426" indent="-290426"/>
            <a:r>
              <a:rPr lang="en-US" sz="2399" dirty="0"/>
              <a:t>HSM Management and staff talked extensively about the benefits of the autism initiative. These were categorized into benefits to the company and benefits to the employees.</a:t>
            </a:r>
          </a:p>
          <a:p>
            <a:pPr marL="290426" indent="-290426"/>
            <a:endParaRPr lang="en-US" sz="2399" dirty="0"/>
          </a:p>
          <a:p>
            <a:pPr marL="747489" lvl="1" indent="-290426"/>
            <a:r>
              <a:rPr lang="en-US" dirty="0"/>
              <a:t>influence of HSM leadership</a:t>
            </a:r>
          </a:p>
          <a:p>
            <a:pPr marL="747489" lvl="1" indent="-290426"/>
            <a:r>
              <a:rPr lang="en-US" dirty="0"/>
              <a:t>diversity of the company</a:t>
            </a:r>
          </a:p>
          <a:p>
            <a:pPr marL="747489" lvl="1" indent="-290426"/>
            <a:r>
              <a:rPr lang="en-US" dirty="0"/>
              <a:t>a sense of close bonds among employees</a:t>
            </a:r>
          </a:p>
          <a:p>
            <a:pPr marL="747489" lvl="1" indent="-290426"/>
            <a:r>
              <a:rPr lang="en-US" dirty="0"/>
              <a:t>and company altruism</a:t>
            </a:r>
          </a:p>
          <a:p>
            <a:endParaRPr lang="en-US" dirty="0"/>
          </a:p>
        </p:txBody>
      </p:sp>
      <p:pic>
        <p:nvPicPr>
          <p:cNvPr id="6" name="Picture 5" descr="Businessman using tablet">
            <a:extLst>
              <a:ext uri="{FF2B5EF4-FFF2-40B4-BE49-F238E27FC236}">
                <a16:creationId xmlns:a16="http://schemas.microsoft.com/office/drawing/2014/main" id="{66D72E27-DBB6-49D9-A520-581971F04BBA}"/>
              </a:ext>
            </a:extLst>
          </p:cNvPr>
          <p:cNvPicPr>
            <a:picLocks noChangeAspect="1"/>
          </p:cNvPicPr>
          <p:nvPr/>
        </p:nvPicPr>
        <p:blipFill>
          <a:blip r:embed="rId5"/>
          <a:stretch>
            <a:fillRect/>
          </a:stretch>
        </p:blipFill>
        <p:spPr>
          <a:xfrm flipH="1">
            <a:off x="8532812" y="4267200"/>
            <a:ext cx="1046794" cy="3145519"/>
          </a:xfrm>
          <a:prstGeom prst="rect">
            <a:avLst/>
          </a:prstGeom>
        </p:spPr>
      </p:pic>
    </p:spTree>
    <p:extLst>
      <p:ext uri="{BB962C8B-B14F-4D97-AF65-F5344CB8AC3E}">
        <p14:creationId xmlns:p14="http://schemas.microsoft.com/office/powerpoint/2010/main" val="324454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usinessman thumbs up">
            <a:extLst>
              <a:ext uri="{FF2B5EF4-FFF2-40B4-BE49-F238E27FC236}">
                <a16:creationId xmlns:a16="http://schemas.microsoft.com/office/drawing/2014/main" id="{081B9871-93C3-4726-8218-49237DB1B66B}"/>
              </a:ext>
            </a:extLst>
          </p:cNvPr>
          <p:cNvPicPr>
            <a:picLocks noChangeAspect="1"/>
          </p:cNvPicPr>
          <p:nvPr/>
        </p:nvPicPr>
        <p:blipFill>
          <a:blip r:embed="rId3"/>
          <a:stretch>
            <a:fillRect/>
          </a:stretch>
        </p:blipFill>
        <p:spPr>
          <a:xfrm>
            <a:off x="3808412" y="4248496"/>
            <a:ext cx="1622128" cy="4572000"/>
          </a:xfrm>
          <a:prstGeom prst="rect">
            <a:avLst/>
          </a:prstGeom>
        </p:spPr>
      </p:pic>
      <p:pic>
        <p:nvPicPr>
          <p:cNvPr id="6" name="Picture 5" descr="Old woman cheering two hands smiling">
            <a:extLst>
              <a:ext uri="{FF2B5EF4-FFF2-40B4-BE49-F238E27FC236}">
                <a16:creationId xmlns:a16="http://schemas.microsoft.com/office/drawing/2014/main" id="{745449AB-E1CE-4CBF-A66E-61E6932621EE}"/>
              </a:ext>
            </a:extLst>
          </p:cNvPr>
          <p:cNvPicPr>
            <a:picLocks noChangeAspect="1"/>
          </p:cNvPicPr>
          <p:nvPr/>
        </p:nvPicPr>
        <p:blipFill>
          <a:blip r:embed="rId4"/>
          <a:stretch>
            <a:fillRect/>
          </a:stretch>
        </p:blipFill>
        <p:spPr>
          <a:xfrm>
            <a:off x="5027612" y="4409475"/>
            <a:ext cx="1578565" cy="3890575"/>
          </a:xfrm>
          <a:prstGeom prst="rect">
            <a:avLst/>
          </a:prstGeom>
        </p:spPr>
      </p:pic>
      <p:pic>
        <p:nvPicPr>
          <p:cNvPr id="10" name="Picture 9" descr="Young casual woman thumbs up">
            <a:extLst>
              <a:ext uri="{FF2B5EF4-FFF2-40B4-BE49-F238E27FC236}">
                <a16:creationId xmlns:a16="http://schemas.microsoft.com/office/drawing/2014/main" id="{F310110E-1856-4D16-84BC-0DCC8C02BE15}"/>
              </a:ext>
            </a:extLst>
          </p:cNvPr>
          <p:cNvPicPr>
            <a:picLocks noChangeAspect="1"/>
          </p:cNvPicPr>
          <p:nvPr/>
        </p:nvPicPr>
        <p:blipFill>
          <a:blip r:embed="rId5"/>
          <a:stretch>
            <a:fillRect/>
          </a:stretch>
        </p:blipFill>
        <p:spPr>
          <a:xfrm>
            <a:off x="6094412" y="4248496"/>
            <a:ext cx="1464199" cy="4137670"/>
          </a:xfrm>
          <a:prstGeom prst="rect">
            <a:avLst/>
          </a:prstGeom>
        </p:spPr>
      </p:pic>
      <p:sp>
        <p:nvSpPr>
          <p:cNvPr id="2" name="Title 1">
            <a:extLst>
              <a:ext uri="{FF2B5EF4-FFF2-40B4-BE49-F238E27FC236}">
                <a16:creationId xmlns:a16="http://schemas.microsoft.com/office/drawing/2014/main" id="{2AF17B4B-75C8-4F50-9CB1-57CDB98E838A}"/>
              </a:ext>
            </a:extLst>
          </p:cNvPr>
          <p:cNvSpPr>
            <a:spLocks noGrp="1"/>
          </p:cNvSpPr>
          <p:nvPr>
            <p:ph type="title"/>
          </p:nvPr>
        </p:nvSpPr>
        <p:spPr/>
        <p:txBody>
          <a:bodyPr>
            <a:normAutofit/>
          </a:bodyPr>
          <a:lstStyle/>
          <a:p>
            <a:r>
              <a:rPr lang="en-US" dirty="0"/>
              <a:t>Suggestions and Future Directions</a:t>
            </a:r>
          </a:p>
        </p:txBody>
      </p:sp>
      <p:sp>
        <p:nvSpPr>
          <p:cNvPr id="3" name="Content Placeholder 2">
            <a:extLst>
              <a:ext uri="{FF2B5EF4-FFF2-40B4-BE49-F238E27FC236}">
                <a16:creationId xmlns:a16="http://schemas.microsoft.com/office/drawing/2014/main" id="{DBED634B-A7B8-49D1-B424-21A8AE3AA7E0}"/>
              </a:ext>
            </a:extLst>
          </p:cNvPr>
          <p:cNvSpPr>
            <a:spLocks noGrp="1"/>
          </p:cNvSpPr>
          <p:nvPr>
            <p:ph idx="1"/>
          </p:nvPr>
        </p:nvSpPr>
        <p:spPr/>
        <p:txBody>
          <a:bodyPr/>
          <a:lstStyle/>
          <a:p>
            <a:r>
              <a:rPr lang="en-US" dirty="0"/>
              <a:t>Most suggestions centered around increased length, type, or intensity of training on working with employees with autism</a:t>
            </a:r>
          </a:p>
          <a:p>
            <a:r>
              <a:rPr lang="en-US" dirty="0"/>
              <a:t>Future directions focused on increasing the number of workers with autism and on fading of Autism Workforce services to a more as needed basis</a:t>
            </a:r>
            <a:endParaRPr lang="en-US" sz="1799" dirty="0"/>
          </a:p>
          <a:p>
            <a:endParaRPr lang="en-US" dirty="0"/>
          </a:p>
        </p:txBody>
      </p:sp>
    </p:spTree>
    <p:extLst>
      <p:ext uri="{BB962C8B-B14F-4D97-AF65-F5344CB8AC3E}">
        <p14:creationId xmlns:p14="http://schemas.microsoft.com/office/powerpoint/2010/main" val="18402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DBB57-37BF-42A9-9495-43FB522FC634}"/>
              </a:ext>
            </a:extLst>
          </p:cNvPr>
          <p:cNvSpPr>
            <a:spLocks noGrp="1"/>
          </p:cNvSpPr>
          <p:nvPr>
            <p:ph type="title"/>
          </p:nvPr>
        </p:nvSpPr>
        <p:spPr/>
        <p:txBody>
          <a:bodyPr>
            <a:normAutofit/>
          </a:bodyPr>
          <a:lstStyle/>
          <a:p>
            <a:r>
              <a:rPr lang="en-US" dirty="0"/>
              <a:t>Summary</a:t>
            </a:r>
          </a:p>
        </p:txBody>
      </p:sp>
      <p:sp>
        <p:nvSpPr>
          <p:cNvPr id="3" name="Content Placeholder 2">
            <a:extLst>
              <a:ext uri="{FF2B5EF4-FFF2-40B4-BE49-F238E27FC236}">
                <a16:creationId xmlns:a16="http://schemas.microsoft.com/office/drawing/2014/main" id="{560D754C-41AF-4534-B646-C13DA92753E7}"/>
              </a:ext>
            </a:extLst>
          </p:cNvPr>
          <p:cNvSpPr>
            <a:spLocks noGrp="1"/>
          </p:cNvSpPr>
          <p:nvPr>
            <p:ph idx="1"/>
          </p:nvPr>
        </p:nvSpPr>
        <p:spPr/>
        <p:txBody>
          <a:bodyPr>
            <a:normAutofit lnSpcReduction="10000"/>
          </a:bodyPr>
          <a:lstStyle/>
          <a:p>
            <a:endParaRPr lang="en-US" dirty="0"/>
          </a:p>
          <a:p>
            <a:endParaRPr lang="en-US" dirty="0"/>
          </a:p>
          <a:p>
            <a:r>
              <a:rPr lang="en-US" dirty="0"/>
              <a:t>Despite minor areas for improvement, the response was highly positive among HSM management and staff</a:t>
            </a:r>
          </a:p>
          <a:p>
            <a:endParaRPr lang="en-US" dirty="0"/>
          </a:p>
          <a:p>
            <a:r>
              <a:rPr lang="en-US" dirty="0"/>
              <a:t>There appears to be multiple internal and external benefits of this autism initiative. Greater exploration of these benefits may give further incentive for companies to diversify their workforce with employees who have autism and other types of disabilities.</a:t>
            </a:r>
          </a:p>
          <a:p>
            <a:endParaRPr lang="en-US" dirty="0"/>
          </a:p>
        </p:txBody>
      </p:sp>
    </p:spTree>
    <p:extLst>
      <p:ext uri="{BB962C8B-B14F-4D97-AF65-F5344CB8AC3E}">
        <p14:creationId xmlns:p14="http://schemas.microsoft.com/office/powerpoint/2010/main" val="316369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439425-04CD-4ED3-8594-BDEC3941E6D2}"/>
              </a:ext>
            </a:extLst>
          </p:cNvPr>
          <p:cNvSpPr>
            <a:spLocks noGrp="1"/>
          </p:cNvSpPr>
          <p:nvPr>
            <p:ph type="title"/>
          </p:nvPr>
        </p:nvSpPr>
        <p:spPr>
          <a:xfrm>
            <a:off x="1454798" y="1500532"/>
            <a:ext cx="10512862" cy="2851994"/>
          </a:xfrm>
        </p:spPr>
        <p:txBody>
          <a:bodyPr/>
          <a:lstStyle/>
          <a:p>
            <a:r>
              <a:rPr lang="en-US" dirty="0"/>
              <a:t>Implications for Practice</a:t>
            </a:r>
          </a:p>
        </p:txBody>
      </p:sp>
    </p:spTree>
    <p:extLst>
      <p:ext uri="{BB962C8B-B14F-4D97-AF65-F5344CB8AC3E}">
        <p14:creationId xmlns:p14="http://schemas.microsoft.com/office/powerpoint/2010/main" val="154927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DD5A2-8642-47F3-A336-BCBE8B1FAEA9}"/>
              </a:ext>
            </a:extLst>
          </p:cNvPr>
          <p:cNvSpPr>
            <a:spLocks noGrp="1"/>
          </p:cNvSpPr>
          <p:nvPr>
            <p:ph type="title"/>
          </p:nvPr>
        </p:nvSpPr>
        <p:spPr/>
        <p:txBody>
          <a:bodyPr/>
          <a:lstStyle/>
          <a:p>
            <a:r>
              <a:rPr lang="en-US" dirty="0"/>
              <a:t>Learning Objectives	</a:t>
            </a:r>
          </a:p>
        </p:txBody>
      </p:sp>
      <p:sp>
        <p:nvSpPr>
          <p:cNvPr id="3" name="Content Placeholder 2">
            <a:extLst>
              <a:ext uri="{FF2B5EF4-FFF2-40B4-BE49-F238E27FC236}">
                <a16:creationId xmlns:a16="http://schemas.microsoft.com/office/drawing/2014/main" id="{D0D3DCD0-EDA8-4A94-9964-82D537B26009}"/>
              </a:ext>
            </a:extLst>
          </p:cNvPr>
          <p:cNvSpPr>
            <a:spLocks noGrp="1"/>
          </p:cNvSpPr>
          <p:nvPr>
            <p:ph idx="1"/>
          </p:nvPr>
        </p:nvSpPr>
        <p:spPr/>
        <p:txBody>
          <a:bodyPr/>
          <a:lstStyle/>
          <a:p>
            <a:r>
              <a:rPr lang="en-US" dirty="0"/>
              <a:t>Understand the variety and unique work needs of individuals with Autism</a:t>
            </a:r>
          </a:p>
          <a:p>
            <a:r>
              <a:rPr lang="en-US" dirty="0"/>
              <a:t>Have practical work accommodation strategies to explore with consumers and employers</a:t>
            </a:r>
          </a:p>
          <a:p>
            <a:r>
              <a:rPr lang="en-US" dirty="0"/>
              <a:t>Understand the employer and co-worker perspectives when Autism is accommodated in the workplace</a:t>
            </a:r>
          </a:p>
          <a:p>
            <a:r>
              <a:rPr lang="en-US" dirty="0"/>
              <a:t>Continue the dialogue about neurodiversity in the workplace</a:t>
            </a:r>
          </a:p>
        </p:txBody>
      </p:sp>
    </p:spTree>
    <p:extLst>
      <p:ext uri="{BB962C8B-B14F-4D97-AF65-F5344CB8AC3E}">
        <p14:creationId xmlns:p14="http://schemas.microsoft.com/office/powerpoint/2010/main" val="299871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C43EF-C843-4648-8E5B-7057AA42FF52}"/>
              </a:ext>
            </a:extLst>
          </p:cNvPr>
          <p:cNvSpPr>
            <a:spLocks noGrp="1"/>
          </p:cNvSpPr>
          <p:nvPr>
            <p:ph type="title"/>
          </p:nvPr>
        </p:nvSpPr>
        <p:spPr>
          <a:xfrm>
            <a:off x="1590007" y="-8668"/>
            <a:ext cx="9782801" cy="1239837"/>
          </a:xfrm>
        </p:spPr>
        <p:txBody>
          <a:bodyPr>
            <a:normAutofit/>
          </a:bodyPr>
          <a:lstStyle/>
          <a:p>
            <a:r>
              <a:rPr lang="en-US" dirty="0"/>
              <a:t>Three Key Points</a:t>
            </a:r>
          </a:p>
        </p:txBody>
      </p:sp>
      <p:sp>
        <p:nvSpPr>
          <p:cNvPr id="3" name="Content Placeholder 2">
            <a:extLst>
              <a:ext uri="{FF2B5EF4-FFF2-40B4-BE49-F238E27FC236}">
                <a16:creationId xmlns:a16="http://schemas.microsoft.com/office/drawing/2014/main" id="{88A1BA5D-E7B5-47EE-9204-74EC1EC87749}"/>
              </a:ext>
            </a:extLst>
          </p:cNvPr>
          <p:cNvSpPr>
            <a:spLocks noGrp="1"/>
          </p:cNvSpPr>
          <p:nvPr>
            <p:ph idx="1"/>
          </p:nvPr>
        </p:nvSpPr>
        <p:spPr>
          <a:xfrm>
            <a:off x="1903412" y="2438400"/>
            <a:ext cx="9782801" cy="5625938"/>
          </a:xfrm>
        </p:spPr>
        <p:txBody>
          <a:bodyPr>
            <a:normAutofit/>
          </a:bodyPr>
          <a:lstStyle/>
          <a:p>
            <a:pPr marL="0" indent="0">
              <a:buNone/>
            </a:pPr>
            <a:r>
              <a:rPr lang="en-US" dirty="0"/>
              <a:t>1. There was a highly positive response regarding the autism initiative. As with other initiatives for hiring diverse populations, any initial reservations about hiring people with Autism appeared to evolve into a willingness to expand hiring of this population in the future (Morgan &amp; Alexander, 2005). </a:t>
            </a:r>
          </a:p>
        </p:txBody>
      </p:sp>
    </p:spTree>
    <p:extLst>
      <p:ext uri="{BB962C8B-B14F-4D97-AF65-F5344CB8AC3E}">
        <p14:creationId xmlns:p14="http://schemas.microsoft.com/office/powerpoint/2010/main" val="346971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C43EF-C843-4648-8E5B-7057AA42FF52}"/>
              </a:ext>
            </a:extLst>
          </p:cNvPr>
          <p:cNvSpPr>
            <a:spLocks noGrp="1"/>
          </p:cNvSpPr>
          <p:nvPr>
            <p:ph type="title"/>
          </p:nvPr>
        </p:nvSpPr>
        <p:spPr>
          <a:xfrm>
            <a:off x="1804586" y="228600"/>
            <a:ext cx="9782801" cy="1239837"/>
          </a:xfrm>
        </p:spPr>
        <p:txBody>
          <a:bodyPr>
            <a:normAutofit/>
          </a:bodyPr>
          <a:lstStyle/>
          <a:p>
            <a:r>
              <a:rPr lang="en-US" dirty="0"/>
              <a:t>Three Key Points</a:t>
            </a:r>
          </a:p>
        </p:txBody>
      </p:sp>
      <p:sp>
        <p:nvSpPr>
          <p:cNvPr id="3" name="Content Placeholder 2">
            <a:extLst>
              <a:ext uri="{FF2B5EF4-FFF2-40B4-BE49-F238E27FC236}">
                <a16:creationId xmlns:a16="http://schemas.microsoft.com/office/drawing/2014/main" id="{88A1BA5D-E7B5-47EE-9204-74EC1EC87749}"/>
              </a:ext>
            </a:extLst>
          </p:cNvPr>
          <p:cNvSpPr>
            <a:spLocks noGrp="1"/>
          </p:cNvSpPr>
          <p:nvPr>
            <p:ph idx="1"/>
          </p:nvPr>
        </p:nvSpPr>
        <p:spPr>
          <a:xfrm>
            <a:off x="2011056" y="2209800"/>
            <a:ext cx="9369862" cy="5625938"/>
          </a:xfrm>
        </p:spPr>
        <p:txBody>
          <a:bodyPr>
            <a:normAutofit/>
          </a:bodyPr>
          <a:lstStyle/>
          <a:p>
            <a:pPr marL="0" indent="0">
              <a:buNone/>
            </a:pPr>
            <a:r>
              <a:rPr lang="en-US" dirty="0"/>
              <a:t>2. Management, supervisors, and co-workers all described employees with ASD as being integrated not only within job related tasks but also in informal social relationships. This case study highlighted each of these factors in the HSM work setting, which may help to explain the unity that was developed through the autism initiative described here. </a:t>
            </a:r>
          </a:p>
        </p:txBody>
      </p:sp>
    </p:spTree>
    <p:extLst>
      <p:ext uri="{BB962C8B-B14F-4D97-AF65-F5344CB8AC3E}">
        <p14:creationId xmlns:p14="http://schemas.microsoft.com/office/powerpoint/2010/main" val="101644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C43EF-C843-4648-8E5B-7057AA42FF52}"/>
              </a:ext>
            </a:extLst>
          </p:cNvPr>
          <p:cNvSpPr>
            <a:spLocks noGrp="1"/>
          </p:cNvSpPr>
          <p:nvPr>
            <p:ph type="title"/>
          </p:nvPr>
        </p:nvSpPr>
        <p:spPr>
          <a:xfrm>
            <a:off x="1590007" y="-8668"/>
            <a:ext cx="9782801" cy="1239837"/>
          </a:xfrm>
        </p:spPr>
        <p:txBody>
          <a:bodyPr>
            <a:normAutofit/>
          </a:bodyPr>
          <a:lstStyle/>
          <a:p>
            <a:r>
              <a:rPr lang="en-US" dirty="0"/>
              <a:t>Three Key Points</a:t>
            </a:r>
          </a:p>
        </p:txBody>
      </p:sp>
      <p:sp>
        <p:nvSpPr>
          <p:cNvPr id="3" name="Content Placeholder 2">
            <a:extLst>
              <a:ext uri="{FF2B5EF4-FFF2-40B4-BE49-F238E27FC236}">
                <a16:creationId xmlns:a16="http://schemas.microsoft.com/office/drawing/2014/main" id="{88A1BA5D-E7B5-47EE-9204-74EC1EC87749}"/>
              </a:ext>
            </a:extLst>
          </p:cNvPr>
          <p:cNvSpPr>
            <a:spLocks noGrp="1"/>
          </p:cNvSpPr>
          <p:nvPr>
            <p:ph idx="1"/>
          </p:nvPr>
        </p:nvSpPr>
        <p:spPr>
          <a:xfrm>
            <a:off x="1903412" y="2362200"/>
            <a:ext cx="9782801" cy="5625938"/>
          </a:xfrm>
        </p:spPr>
        <p:txBody>
          <a:bodyPr>
            <a:normAutofit/>
          </a:bodyPr>
          <a:lstStyle/>
          <a:p>
            <a:pPr marL="0" indent="0">
              <a:buNone/>
            </a:pPr>
            <a:r>
              <a:rPr lang="en-US" dirty="0"/>
              <a:t>3. The autism initiative was created with the intention of being a model for other for-profit businesses. Building upon the strengths identified through this investigation future businesses can strive to create an inclusive and successful work environment for individuals with Autism and other disabilities. </a:t>
            </a:r>
          </a:p>
        </p:txBody>
      </p:sp>
    </p:spTree>
    <p:extLst>
      <p:ext uri="{BB962C8B-B14F-4D97-AF65-F5344CB8AC3E}">
        <p14:creationId xmlns:p14="http://schemas.microsoft.com/office/powerpoint/2010/main" val="160527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61CC0-67C3-4B79-A7D6-40A8AC845727}"/>
              </a:ext>
            </a:extLst>
          </p:cNvPr>
          <p:cNvSpPr>
            <a:spLocks noGrp="1"/>
          </p:cNvSpPr>
          <p:nvPr>
            <p:ph type="title"/>
          </p:nvPr>
        </p:nvSpPr>
        <p:spPr/>
        <p:txBody>
          <a:bodyPr>
            <a:normAutofit/>
          </a:bodyPr>
          <a:lstStyle/>
          <a:p>
            <a:r>
              <a:rPr lang="en-US" dirty="0"/>
              <a:t>Implications for Rehabilitation Practice</a:t>
            </a:r>
          </a:p>
        </p:txBody>
      </p:sp>
      <p:sp>
        <p:nvSpPr>
          <p:cNvPr id="5" name="Content Placeholder 4">
            <a:extLst>
              <a:ext uri="{FF2B5EF4-FFF2-40B4-BE49-F238E27FC236}">
                <a16:creationId xmlns:a16="http://schemas.microsoft.com/office/drawing/2014/main" id="{BA6D5FBA-5C84-463D-9416-0BB25AE7F2BB}"/>
              </a:ext>
            </a:extLst>
          </p:cNvPr>
          <p:cNvSpPr>
            <a:spLocks noGrp="1"/>
          </p:cNvSpPr>
          <p:nvPr>
            <p:ph idx="1"/>
          </p:nvPr>
        </p:nvSpPr>
        <p:spPr/>
        <p:txBody>
          <a:bodyPr>
            <a:normAutofit fontScale="85000" lnSpcReduction="10000"/>
          </a:bodyPr>
          <a:lstStyle/>
          <a:p>
            <a:endParaRPr lang="en-US" dirty="0"/>
          </a:p>
          <a:p>
            <a:r>
              <a:rPr lang="en-US" dirty="0"/>
              <a:t>This initial exploration suggests that the </a:t>
            </a:r>
            <a:r>
              <a:rPr lang="en-US" b="1" u="sng" dirty="0"/>
              <a:t>collaboration</a:t>
            </a:r>
            <a:r>
              <a:rPr lang="en-US" dirty="0"/>
              <a:t> between HSM and Autism Workforce may prove a meaningful prototype for other companies interested in employing people with ASD. </a:t>
            </a:r>
          </a:p>
          <a:p>
            <a:r>
              <a:rPr lang="en-US" dirty="0"/>
              <a:t>Rehabilitation professionals may promote this prototype model while </a:t>
            </a:r>
            <a:r>
              <a:rPr lang="en-US" b="1" u="sng" dirty="0"/>
              <a:t>engaging employers</a:t>
            </a:r>
            <a:r>
              <a:rPr lang="en-US" dirty="0"/>
              <a:t>. </a:t>
            </a:r>
          </a:p>
          <a:p>
            <a:r>
              <a:rPr lang="en-US" dirty="0"/>
              <a:t>Positive responses toward the autism initiative were also attributed to the </a:t>
            </a:r>
            <a:r>
              <a:rPr lang="en-US" b="1" u="sng" dirty="0"/>
              <a:t>autism training </a:t>
            </a:r>
            <a:r>
              <a:rPr lang="en-US" dirty="0"/>
              <a:t>provided to employees at HSM. </a:t>
            </a:r>
          </a:p>
          <a:p>
            <a:r>
              <a:rPr lang="en-US" dirty="0"/>
              <a:t>This result highlights the need for rehabilitation professionals to </a:t>
            </a:r>
            <a:r>
              <a:rPr lang="en-US" b="1" u="sng" dirty="0"/>
              <a:t>assist in the training of other employees </a:t>
            </a:r>
            <a:r>
              <a:rPr lang="en-US" dirty="0"/>
              <a:t>in order to facilitate an environment of adaptability, integration, and assimilation.</a:t>
            </a:r>
          </a:p>
          <a:p>
            <a:endParaRPr lang="en-US" dirty="0"/>
          </a:p>
        </p:txBody>
      </p:sp>
    </p:spTree>
    <p:extLst>
      <p:ext uri="{BB962C8B-B14F-4D97-AF65-F5344CB8AC3E}">
        <p14:creationId xmlns:p14="http://schemas.microsoft.com/office/powerpoint/2010/main" val="102338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C3906-9197-48C1-8753-256F2BE0EEBC}"/>
              </a:ext>
            </a:extLst>
          </p:cNvPr>
          <p:cNvSpPr>
            <a:spLocks noGrp="1"/>
          </p:cNvSpPr>
          <p:nvPr>
            <p:ph type="title"/>
          </p:nvPr>
        </p:nvSpPr>
        <p:spPr/>
        <p:txBody>
          <a:bodyPr/>
          <a:lstStyle/>
          <a:p>
            <a:r>
              <a:rPr lang="en-US" dirty="0"/>
              <a:t>Accommodation Resources</a:t>
            </a:r>
          </a:p>
        </p:txBody>
      </p:sp>
      <p:sp>
        <p:nvSpPr>
          <p:cNvPr id="3" name="Content Placeholder 2">
            <a:extLst>
              <a:ext uri="{FF2B5EF4-FFF2-40B4-BE49-F238E27FC236}">
                <a16:creationId xmlns:a16="http://schemas.microsoft.com/office/drawing/2014/main" id="{8C551437-31CC-4AA5-B37D-3F392777042C}"/>
              </a:ext>
            </a:extLst>
          </p:cNvPr>
          <p:cNvSpPr>
            <a:spLocks noGrp="1"/>
          </p:cNvSpPr>
          <p:nvPr>
            <p:ph idx="1"/>
          </p:nvPr>
        </p:nvSpPr>
        <p:spPr>
          <a:xfrm>
            <a:off x="1598775" y="2290156"/>
            <a:ext cx="9782801" cy="4572000"/>
          </a:xfrm>
        </p:spPr>
        <p:txBody>
          <a:bodyPr/>
          <a:lstStyle/>
          <a:p>
            <a:r>
              <a:rPr lang="en-US" dirty="0">
                <a:hlinkClick r:id="rId3">
                  <a:extLst>
                    <a:ext uri="{A12FA001-AC4F-418D-AE19-62706E023703}">
                      <ahyp:hlinkClr xmlns:ahyp="http://schemas.microsoft.com/office/drawing/2018/hyperlinkcolor" val="tx"/>
                    </a:ext>
                  </a:extLst>
                </a:hlinkClick>
              </a:rPr>
              <a:t>Autism Spectrum (askjan.org)</a:t>
            </a:r>
            <a:endParaRPr lang="en-US" dirty="0"/>
          </a:p>
          <a:p>
            <a:r>
              <a:rPr lang="en-US" dirty="0" err="1">
                <a:hlinkClick r:id="rId4">
                  <a:extLst>
                    <a:ext uri="{A12FA001-AC4F-418D-AE19-62706E023703}">
                      <ahyp:hlinkClr xmlns:ahyp="http://schemas.microsoft.com/office/drawing/2018/hyperlinkcolor" val="tx"/>
                    </a:ext>
                  </a:extLst>
                </a:hlinkClick>
              </a:rPr>
              <a:t>AskEARN</a:t>
            </a:r>
            <a:r>
              <a:rPr lang="en-US" dirty="0">
                <a:hlinkClick r:id="rId4">
                  <a:extLst>
                    <a:ext uri="{A12FA001-AC4F-418D-AE19-62706E023703}">
                      <ahyp:hlinkClr xmlns:ahyp="http://schemas.microsoft.com/office/drawing/2018/hyperlinkcolor" val="tx"/>
                    </a:ext>
                  </a:extLst>
                </a:hlinkClick>
              </a:rPr>
              <a:t> | Neurodiversity in the Workplace</a:t>
            </a:r>
            <a:r>
              <a:rPr lang="en-US" dirty="0"/>
              <a:t> </a:t>
            </a:r>
          </a:p>
          <a:p>
            <a:r>
              <a:rPr lang="en-US" dirty="0">
                <a:hlinkClick r:id="rId5">
                  <a:extLst>
                    <a:ext uri="{A12FA001-AC4F-418D-AE19-62706E023703}">
                      <ahyp:hlinkClr xmlns:ahyp="http://schemas.microsoft.com/office/drawing/2018/hyperlinkcolor" val="tx"/>
                    </a:ext>
                  </a:extLst>
                </a:hlinkClick>
              </a:rPr>
              <a:t>Autism and the Workplace: A Guide for Employers | Organization for Autism Research (researchautism.org)</a:t>
            </a:r>
            <a:endParaRPr lang="en-US" dirty="0"/>
          </a:p>
          <a:p>
            <a:r>
              <a:rPr lang="en-US" dirty="0">
                <a:hlinkClick r:id="rId6">
                  <a:extLst>
                    <a:ext uri="{A12FA001-AC4F-418D-AE19-62706E023703}">
                      <ahyp:hlinkClr xmlns:ahyp="http://schemas.microsoft.com/office/drawing/2018/hyperlinkcolor" val="tx"/>
                    </a:ext>
                  </a:extLst>
                </a:hlinkClick>
              </a:rPr>
              <a:t>OCALI | Employing Individuals with Autism</a:t>
            </a:r>
            <a:endParaRPr lang="en-US" dirty="0"/>
          </a:p>
          <a:p>
            <a:endParaRPr lang="en-US" dirty="0"/>
          </a:p>
        </p:txBody>
      </p:sp>
    </p:spTree>
    <p:extLst>
      <p:ext uri="{BB962C8B-B14F-4D97-AF65-F5344CB8AC3E}">
        <p14:creationId xmlns:p14="http://schemas.microsoft.com/office/powerpoint/2010/main" val="216225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5AED7A-7D97-445F-AA78-8F5F9A87C935}"/>
              </a:ext>
            </a:extLst>
          </p:cNvPr>
          <p:cNvSpPr>
            <a:spLocks noGrp="1"/>
          </p:cNvSpPr>
          <p:nvPr>
            <p:ph type="title"/>
          </p:nvPr>
        </p:nvSpPr>
        <p:spPr>
          <a:xfrm>
            <a:off x="5360836" y="1524000"/>
            <a:ext cx="8283272" cy="2654064"/>
          </a:xfrm>
        </p:spPr>
        <p:txBody>
          <a:bodyPr anchor="b">
            <a:normAutofit/>
          </a:bodyPr>
          <a:lstStyle/>
          <a:p>
            <a:r>
              <a:rPr lang="en-US" sz="8000" dirty="0"/>
              <a:t>Questions?</a:t>
            </a:r>
          </a:p>
        </p:txBody>
      </p:sp>
      <p:pic>
        <p:nvPicPr>
          <p:cNvPr id="6" name="Picture 4" descr="12 College Team Traditions ideas | mascot, college team, football">
            <a:extLst>
              <a:ext uri="{FF2B5EF4-FFF2-40B4-BE49-F238E27FC236}">
                <a16:creationId xmlns:a16="http://schemas.microsoft.com/office/drawing/2014/main" id="{9846C7C7-0A1D-4CEB-99AB-B376DE297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2"/>
            <a:ext cx="4570412" cy="6855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80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EAA375-175E-4B53-A7A5-D33F19399F7E}"/>
              </a:ext>
            </a:extLst>
          </p:cNvPr>
          <p:cNvSpPr>
            <a:spLocks noGrp="1"/>
          </p:cNvSpPr>
          <p:nvPr>
            <p:ph type="title"/>
          </p:nvPr>
        </p:nvSpPr>
        <p:spPr/>
        <p:txBody>
          <a:bodyPr/>
          <a:lstStyle/>
          <a:p>
            <a:r>
              <a:rPr lang="en-US" dirty="0"/>
              <a:t>Reference </a:t>
            </a:r>
          </a:p>
        </p:txBody>
      </p:sp>
      <p:sp>
        <p:nvSpPr>
          <p:cNvPr id="5" name="Content Placeholder 4">
            <a:extLst>
              <a:ext uri="{FF2B5EF4-FFF2-40B4-BE49-F238E27FC236}">
                <a16:creationId xmlns:a16="http://schemas.microsoft.com/office/drawing/2014/main" id="{EFF07412-03C6-4CB4-BC38-F7688B794866}"/>
              </a:ext>
            </a:extLst>
          </p:cNvPr>
          <p:cNvSpPr>
            <a:spLocks noGrp="1"/>
          </p:cNvSpPr>
          <p:nvPr>
            <p:ph idx="1"/>
          </p:nvPr>
        </p:nvSpPr>
        <p:spPr/>
        <p:txBody>
          <a:bodyPr/>
          <a:lstStyle/>
          <a:p>
            <a:r>
              <a:rPr lang="en-US" dirty="0">
                <a:hlinkClick r:id="rId3">
                  <a:extLst>
                    <a:ext uri="{A12FA001-AC4F-418D-AE19-62706E023703}">
                      <ahyp:hlinkClr xmlns:ahyp="http://schemas.microsoft.com/office/drawing/2018/hyperlinkcolor" val="tx"/>
                    </a:ext>
                  </a:extLst>
                </a:hlinkClick>
              </a:rPr>
              <a:t>Autism in the workforce: A case study | Journal of Management &amp; Organization | Cambridge Core</a:t>
            </a:r>
            <a:endParaRPr lang="en-US" dirty="0"/>
          </a:p>
          <a:p>
            <a:r>
              <a:rPr lang="en-US" sz="2800" dirty="0">
                <a:effectLst/>
                <a:latin typeface="Calibri" panose="020F0502020204030204" pitchFamily="34" charset="0"/>
                <a:ea typeface="Calibri" panose="020F0502020204030204" pitchFamily="34" charset="0"/>
                <a:cs typeface="Calibri" panose="020F0502020204030204" pitchFamily="34" charset="0"/>
              </a:rPr>
              <a:t>Grenawalt, T. A., Brinck, E. A., Friefeld Kesselmayer, R., Phillips, B. N., Geslak, D., Strauser, Chan, F., &amp; Tansey, T. N. (2020). Autism in the workforce: A case study. </a:t>
            </a:r>
            <a:r>
              <a:rPr lang="en-US" sz="2800" i="1" dirty="0">
                <a:effectLst/>
                <a:latin typeface="Calibri" panose="020F0502020204030204" pitchFamily="34" charset="0"/>
                <a:ea typeface="Calibri" panose="020F0502020204030204" pitchFamily="34" charset="0"/>
                <a:cs typeface="Calibri" panose="020F0502020204030204" pitchFamily="34" charset="0"/>
              </a:rPr>
              <a:t>Journal of Management &amp; Organization, </a:t>
            </a:r>
            <a:r>
              <a:rPr lang="en-US" sz="2800" dirty="0">
                <a:effectLst/>
                <a:latin typeface="Calibri" panose="020F0502020204030204" pitchFamily="34" charset="0"/>
                <a:ea typeface="Calibri" panose="020F0502020204030204" pitchFamily="34" charset="0"/>
                <a:cs typeface="Calibri" panose="020F0502020204030204" pitchFamily="34" charset="0"/>
              </a:rPr>
              <a:t>1-16. DOI: 10.1017/jmo.2020.15   </a:t>
            </a:r>
          </a:p>
          <a:p>
            <a:pPr marL="0" indent="0">
              <a:buNone/>
            </a:pPr>
            <a:endParaRPr lang="en-US" dirty="0"/>
          </a:p>
        </p:txBody>
      </p:sp>
    </p:spTree>
    <p:extLst>
      <p:ext uri="{BB962C8B-B14F-4D97-AF65-F5344CB8AC3E}">
        <p14:creationId xmlns:p14="http://schemas.microsoft.com/office/powerpoint/2010/main" val="127974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E47CB-5838-4C13-8381-A198FE7675AF}"/>
              </a:ext>
            </a:extLst>
          </p:cNvPr>
          <p:cNvSpPr>
            <a:spLocks noGrp="1"/>
          </p:cNvSpPr>
          <p:nvPr>
            <p:ph type="title"/>
          </p:nvPr>
        </p:nvSpPr>
        <p:spPr/>
        <p:txBody>
          <a:bodyPr>
            <a:normAutofit/>
          </a:bodyPr>
          <a:lstStyle/>
          <a:p>
            <a:r>
              <a:rPr lang="en-US" dirty="0"/>
              <a:t>Overview</a:t>
            </a:r>
          </a:p>
        </p:txBody>
      </p:sp>
      <p:sp>
        <p:nvSpPr>
          <p:cNvPr id="9" name="Content Placeholder 8">
            <a:extLst>
              <a:ext uri="{FF2B5EF4-FFF2-40B4-BE49-F238E27FC236}">
                <a16:creationId xmlns:a16="http://schemas.microsoft.com/office/drawing/2014/main" id="{CF0C24D0-F8C7-4EB9-8128-7AFD12A734B7}"/>
              </a:ext>
            </a:extLst>
          </p:cNvPr>
          <p:cNvSpPr>
            <a:spLocks noGrp="1"/>
          </p:cNvSpPr>
          <p:nvPr>
            <p:ph idx="1"/>
          </p:nvPr>
        </p:nvSpPr>
        <p:spPr/>
        <p:txBody>
          <a:bodyPr>
            <a:normAutofit/>
          </a:bodyPr>
          <a:lstStyle/>
          <a:p>
            <a:pPr>
              <a:lnSpc>
                <a:spcPct val="150000"/>
              </a:lnSpc>
            </a:pPr>
            <a:r>
              <a:rPr lang="en-US" dirty="0"/>
              <a:t>Autism and Employment </a:t>
            </a:r>
          </a:p>
          <a:p>
            <a:pPr>
              <a:lnSpc>
                <a:spcPct val="150000"/>
              </a:lnSpc>
            </a:pPr>
            <a:r>
              <a:rPr lang="en-US" dirty="0"/>
              <a:t>A Case Study: Hart-Schaffner Marx (HSM) and Autism Workforce Collaboration</a:t>
            </a:r>
          </a:p>
          <a:p>
            <a:pPr>
              <a:lnSpc>
                <a:spcPct val="150000"/>
              </a:lnSpc>
            </a:pPr>
            <a:r>
              <a:rPr lang="en-US" dirty="0"/>
              <a:t>Findings—the employer and employee’s perspective </a:t>
            </a:r>
          </a:p>
          <a:p>
            <a:pPr>
              <a:lnSpc>
                <a:spcPct val="150000"/>
              </a:lnSpc>
            </a:pPr>
            <a:r>
              <a:rPr lang="en-US" dirty="0"/>
              <a:t>Implications for employers and practitioners</a:t>
            </a:r>
          </a:p>
        </p:txBody>
      </p:sp>
    </p:spTree>
    <p:extLst>
      <p:ext uri="{BB962C8B-B14F-4D97-AF65-F5344CB8AC3E}">
        <p14:creationId xmlns:p14="http://schemas.microsoft.com/office/powerpoint/2010/main" val="360903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16479-337E-40C0-B046-0AD480ABE2C4}"/>
              </a:ext>
            </a:extLst>
          </p:cNvPr>
          <p:cNvSpPr>
            <a:spLocks noGrp="1"/>
          </p:cNvSpPr>
          <p:nvPr>
            <p:ph type="title"/>
          </p:nvPr>
        </p:nvSpPr>
        <p:spPr/>
        <p:txBody>
          <a:bodyPr/>
          <a:lstStyle/>
          <a:p>
            <a:r>
              <a:rPr lang="en-US" dirty="0"/>
              <a:t>Autism Spectrum Disorder</a:t>
            </a:r>
          </a:p>
        </p:txBody>
      </p:sp>
      <p:sp>
        <p:nvSpPr>
          <p:cNvPr id="3" name="Content Placeholder 2">
            <a:extLst>
              <a:ext uri="{FF2B5EF4-FFF2-40B4-BE49-F238E27FC236}">
                <a16:creationId xmlns:a16="http://schemas.microsoft.com/office/drawing/2014/main" id="{C68BBB7A-199D-439F-9E6A-64304D77E48E}"/>
              </a:ext>
            </a:extLst>
          </p:cNvPr>
          <p:cNvSpPr>
            <a:spLocks noGrp="1"/>
          </p:cNvSpPr>
          <p:nvPr>
            <p:ph idx="1"/>
          </p:nvPr>
        </p:nvSpPr>
        <p:spPr/>
        <p:txBody>
          <a:bodyPr>
            <a:normAutofit fontScale="77500" lnSpcReduction="20000"/>
          </a:bodyPr>
          <a:lstStyle/>
          <a:p>
            <a:r>
              <a:rPr lang="en-US" dirty="0"/>
              <a:t>Autism is a neurological developmental disability with an estimated prevalence of one to two percent of the American and worldwide population. </a:t>
            </a:r>
          </a:p>
          <a:p>
            <a:r>
              <a:rPr lang="en-US" dirty="0"/>
              <a:t>The diversity of the disability means that each person's individual experience of autism and needs for supports and services can vary widely. </a:t>
            </a:r>
          </a:p>
          <a:p>
            <a:r>
              <a:rPr lang="en-US" dirty="0"/>
              <a:t>For this reason, the clinical diagnosis in the American Psychiatric Association's DSM-5 uses the term autism spectrum disorder. </a:t>
            </a:r>
          </a:p>
          <a:p>
            <a:r>
              <a:rPr lang="en-US" dirty="0"/>
              <a:t>However, all children, youth, and adults on the autism spectrum experience a common atypical neurological profile with several key traits. </a:t>
            </a:r>
          </a:p>
          <a:p>
            <a:r>
              <a:rPr lang="en-US" dirty="0"/>
              <a:t>They may have atypical language and communication, social interaction, motor coordination and sensory processing, and executive functioning.</a:t>
            </a:r>
          </a:p>
        </p:txBody>
      </p:sp>
    </p:spTree>
    <p:extLst>
      <p:ext uri="{BB962C8B-B14F-4D97-AF65-F5344CB8AC3E}">
        <p14:creationId xmlns:p14="http://schemas.microsoft.com/office/powerpoint/2010/main" val="55884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6C243-B377-46DB-A2FD-B4F51CF3E58B}"/>
              </a:ext>
            </a:extLst>
          </p:cNvPr>
          <p:cNvSpPr>
            <a:spLocks noGrp="1"/>
          </p:cNvSpPr>
          <p:nvPr>
            <p:ph type="title"/>
          </p:nvPr>
        </p:nvSpPr>
        <p:spPr/>
        <p:txBody>
          <a:bodyPr>
            <a:normAutofit/>
          </a:bodyPr>
          <a:lstStyle/>
          <a:p>
            <a:r>
              <a:rPr lang="en-US" dirty="0"/>
              <a:t>Autism and Employment</a:t>
            </a:r>
          </a:p>
        </p:txBody>
      </p:sp>
      <p:graphicFrame>
        <p:nvGraphicFramePr>
          <p:cNvPr id="4" name="Content Placeholder 3">
            <a:extLst>
              <a:ext uri="{FF2B5EF4-FFF2-40B4-BE49-F238E27FC236}">
                <a16:creationId xmlns:a16="http://schemas.microsoft.com/office/drawing/2014/main" id="{66A8879E-990E-46D9-A188-89BB786DEAAF}"/>
              </a:ext>
            </a:extLst>
          </p:cNvPr>
          <p:cNvGraphicFramePr>
            <a:graphicFrameLocks noGrp="1"/>
          </p:cNvGraphicFramePr>
          <p:nvPr>
            <p:ph idx="1"/>
            <p:extLst>
              <p:ext uri="{D42A27DB-BD31-4B8C-83A1-F6EECF244321}">
                <p14:modId xmlns:p14="http://schemas.microsoft.com/office/powerpoint/2010/main" val="3925400371"/>
              </p:ext>
            </p:extLst>
          </p:nvPr>
        </p:nvGraphicFramePr>
        <p:xfrm>
          <a:off x="1593850" y="1600200"/>
          <a:ext cx="9782175"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671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CA043-ADB2-48C1-9624-CDA8A566A97D}"/>
              </a:ext>
            </a:extLst>
          </p:cNvPr>
          <p:cNvSpPr>
            <a:spLocks noGrp="1"/>
          </p:cNvSpPr>
          <p:nvPr>
            <p:ph type="title"/>
          </p:nvPr>
        </p:nvSpPr>
        <p:spPr/>
        <p:txBody>
          <a:bodyPr>
            <a:normAutofit/>
          </a:bodyPr>
          <a:lstStyle/>
          <a:p>
            <a:r>
              <a:rPr lang="en-US" dirty="0"/>
              <a:t>Autism and Employment </a:t>
            </a:r>
          </a:p>
        </p:txBody>
      </p:sp>
      <p:sp>
        <p:nvSpPr>
          <p:cNvPr id="3" name="Content Placeholder 2">
            <a:extLst>
              <a:ext uri="{FF2B5EF4-FFF2-40B4-BE49-F238E27FC236}">
                <a16:creationId xmlns:a16="http://schemas.microsoft.com/office/drawing/2014/main" id="{2E4F4193-982D-4FC2-8CB1-B0B3E46A54F8}"/>
              </a:ext>
            </a:extLst>
          </p:cNvPr>
          <p:cNvSpPr>
            <a:spLocks noGrp="1"/>
          </p:cNvSpPr>
          <p:nvPr>
            <p:ph idx="1"/>
          </p:nvPr>
        </p:nvSpPr>
        <p:spPr/>
        <p:txBody>
          <a:bodyPr>
            <a:normAutofit/>
          </a:bodyPr>
          <a:lstStyle/>
          <a:p>
            <a:r>
              <a:rPr lang="en-US" sz="3199" dirty="0"/>
              <a:t>Willing and capable workforce </a:t>
            </a:r>
          </a:p>
          <a:p>
            <a:r>
              <a:rPr lang="en-US" sz="3199" dirty="0"/>
              <a:t>Benefits of hiring employees with Autism:</a:t>
            </a:r>
          </a:p>
          <a:p>
            <a:pPr lvl="1"/>
            <a:r>
              <a:rPr lang="en-US" sz="2799" dirty="0"/>
              <a:t>Reliability</a:t>
            </a:r>
          </a:p>
          <a:p>
            <a:pPr lvl="1"/>
            <a:r>
              <a:rPr lang="en-US" sz="2799" dirty="0"/>
              <a:t>Trustworthiness</a:t>
            </a:r>
          </a:p>
          <a:p>
            <a:pPr lvl="1"/>
            <a:r>
              <a:rPr lang="en-US" sz="2799" dirty="0"/>
              <a:t>High attendance </a:t>
            </a:r>
          </a:p>
        </p:txBody>
      </p:sp>
    </p:spTree>
    <p:extLst>
      <p:ext uri="{BB962C8B-B14F-4D97-AF65-F5344CB8AC3E}">
        <p14:creationId xmlns:p14="http://schemas.microsoft.com/office/powerpoint/2010/main" val="168843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CA043-ADB2-48C1-9624-CDA8A566A97D}"/>
              </a:ext>
            </a:extLst>
          </p:cNvPr>
          <p:cNvSpPr>
            <a:spLocks noGrp="1"/>
          </p:cNvSpPr>
          <p:nvPr>
            <p:ph type="title"/>
          </p:nvPr>
        </p:nvSpPr>
        <p:spPr/>
        <p:txBody>
          <a:bodyPr>
            <a:normAutofit/>
          </a:bodyPr>
          <a:lstStyle/>
          <a:p>
            <a:r>
              <a:rPr lang="en-US" dirty="0"/>
              <a:t>Traditional Career Interventions:</a:t>
            </a:r>
          </a:p>
        </p:txBody>
      </p:sp>
      <p:sp>
        <p:nvSpPr>
          <p:cNvPr id="3" name="Content Placeholder 2">
            <a:extLst>
              <a:ext uri="{FF2B5EF4-FFF2-40B4-BE49-F238E27FC236}">
                <a16:creationId xmlns:a16="http://schemas.microsoft.com/office/drawing/2014/main" id="{2E4F4193-982D-4FC2-8CB1-B0B3E46A54F8}"/>
              </a:ext>
            </a:extLst>
          </p:cNvPr>
          <p:cNvSpPr>
            <a:spLocks noGrp="1"/>
          </p:cNvSpPr>
          <p:nvPr>
            <p:ph idx="1"/>
          </p:nvPr>
        </p:nvSpPr>
        <p:spPr/>
        <p:txBody>
          <a:bodyPr>
            <a:normAutofit/>
          </a:bodyPr>
          <a:lstStyle/>
          <a:p>
            <a:r>
              <a:rPr lang="en-US" sz="3199" dirty="0"/>
              <a:t>Focus is on the person with Autism</a:t>
            </a:r>
          </a:p>
          <a:p>
            <a:r>
              <a:rPr lang="en-US" sz="3199" dirty="0"/>
              <a:t>The burden is on the person with Autism to adapt to the work environment</a:t>
            </a:r>
          </a:p>
          <a:p>
            <a:r>
              <a:rPr lang="en-US" sz="3199" dirty="0"/>
              <a:t>Often includes training the person with Autism to be “work ready” </a:t>
            </a:r>
          </a:p>
          <a:p>
            <a:pPr lvl="1"/>
            <a:r>
              <a:rPr lang="en-US" sz="2799" dirty="0"/>
              <a:t>Vocational Training Programs</a:t>
            </a:r>
          </a:p>
          <a:p>
            <a:pPr lvl="1"/>
            <a:r>
              <a:rPr lang="en-US" sz="2799" dirty="0"/>
              <a:t>Soft skills training</a:t>
            </a:r>
          </a:p>
        </p:txBody>
      </p:sp>
    </p:spTree>
    <p:extLst>
      <p:ext uri="{BB962C8B-B14F-4D97-AF65-F5344CB8AC3E}">
        <p14:creationId xmlns:p14="http://schemas.microsoft.com/office/powerpoint/2010/main" val="380907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6F56D-2C98-4D4D-876C-B9C7B2295721}"/>
              </a:ext>
            </a:extLst>
          </p:cNvPr>
          <p:cNvSpPr>
            <a:spLocks noGrp="1"/>
          </p:cNvSpPr>
          <p:nvPr>
            <p:ph type="title"/>
          </p:nvPr>
        </p:nvSpPr>
        <p:spPr>
          <a:xfrm>
            <a:off x="1593436" y="177800"/>
            <a:ext cx="9987376" cy="1239837"/>
          </a:xfrm>
        </p:spPr>
        <p:txBody>
          <a:bodyPr/>
          <a:lstStyle/>
          <a:p>
            <a:r>
              <a:rPr lang="en-US" dirty="0"/>
              <a:t>A New(</a:t>
            </a:r>
            <a:r>
              <a:rPr lang="en-US" dirty="0" err="1"/>
              <a:t>ish</a:t>
            </a:r>
            <a:r>
              <a:rPr lang="en-US" dirty="0"/>
              <a:t>) Approach to Career Intervention</a:t>
            </a:r>
          </a:p>
        </p:txBody>
      </p:sp>
      <p:sp>
        <p:nvSpPr>
          <p:cNvPr id="3" name="Content Placeholder 2">
            <a:extLst>
              <a:ext uri="{FF2B5EF4-FFF2-40B4-BE49-F238E27FC236}">
                <a16:creationId xmlns:a16="http://schemas.microsoft.com/office/drawing/2014/main" id="{DF778451-526B-41E5-9889-E14CD4C5600D}"/>
              </a:ext>
            </a:extLst>
          </p:cNvPr>
          <p:cNvSpPr>
            <a:spLocks noGrp="1"/>
          </p:cNvSpPr>
          <p:nvPr>
            <p:ph idx="1"/>
          </p:nvPr>
        </p:nvSpPr>
        <p:spPr/>
        <p:txBody>
          <a:bodyPr/>
          <a:lstStyle/>
          <a:p>
            <a:r>
              <a:rPr lang="en-US" dirty="0"/>
              <a:t>Dual customer approach</a:t>
            </a:r>
          </a:p>
          <a:p>
            <a:r>
              <a:rPr lang="en-US" dirty="0"/>
              <a:t>Focus is on the work environment</a:t>
            </a:r>
          </a:p>
          <a:p>
            <a:r>
              <a:rPr lang="en-US" dirty="0"/>
              <a:t>There must be congruence between the person (P) and work environment (E)</a:t>
            </a:r>
          </a:p>
          <a:p>
            <a:r>
              <a:rPr lang="en-US" dirty="0"/>
              <a:t>P x E </a:t>
            </a:r>
          </a:p>
          <a:p>
            <a:r>
              <a:rPr lang="en-US" dirty="0"/>
              <a:t>“Autism ready” workplace</a:t>
            </a:r>
          </a:p>
        </p:txBody>
      </p:sp>
    </p:spTree>
    <p:extLst>
      <p:ext uri="{BB962C8B-B14F-4D97-AF65-F5344CB8AC3E}">
        <p14:creationId xmlns:p14="http://schemas.microsoft.com/office/powerpoint/2010/main" val="364534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Jigsaw design templat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extLst>
    <a:ext uri="{05A4C25C-085E-4340-85A3-A5531E510DB2}">
      <thm15:themeFamily xmlns:thm15="http://schemas.microsoft.com/office/thememl/2012/main" name="Jigsaw design slides.potx" id="{263AEB51-B942-4F3D-9A9B-204C75197456}" vid="{3DA53443-4228-4E41-8F09-CB346F47C076}"/>
    </a:ext>
  </a:extLst>
</a:theme>
</file>

<file path=ppt/theme/theme2.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Jigsaw design slides</Template>
  <TotalTime>1768</TotalTime>
  <Words>3434</Words>
  <Application>Microsoft Office PowerPoint</Application>
  <PresentationFormat>Custom</PresentationFormat>
  <Paragraphs>260</Paragraphs>
  <Slides>36</Slides>
  <Notes>36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HGMaruGothicMPRO</vt:lpstr>
      <vt:lpstr>Arial</vt:lpstr>
      <vt:lpstr>Avenir 45 Book</vt:lpstr>
      <vt:lpstr>Calibri</vt:lpstr>
      <vt:lpstr>Century Gothic</vt:lpstr>
      <vt:lpstr>Euphemia</vt:lpstr>
      <vt:lpstr>Source Sans Pro Web</vt:lpstr>
      <vt:lpstr>Jigsaw design template</vt:lpstr>
      <vt:lpstr>PowerPoint Presentation</vt:lpstr>
      <vt:lpstr>Autism in the Workforce: Keys to a Successful Transition</vt:lpstr>
      <vt:lpstr>Learning Objectives </vt:lpstr>
      <vt:lpstr>Overview</vt:lpstr>
      <vt:lpstr>Autism Spectrum Disorder</vt:lpstr>
      <vt:lpstr>Autism and Employment</vt:lpstr>
      <vt:lpstr>Autism and Employment </vt:lpstr>
      <vt:lpstr>Traditional Career Interventions:</vt:lpstr>
      <vt:lpstr>A New(ish) Approach to Career Intervention</vt:lpstr>
      <vt:lpstr>Autism Workforce and HSM Collaboration</vt:lpstr>
      <vt:lpstr>The Employer </vt:lpstr>
      <vt:lpstr>The Service Provider</vt:lpstr>
      <vt:lpstr>PowerPoint Presentation</vt:lpstr>
      <vt:lpstr>Key Components</vt:lpstr>
      <vt:lpstr>Examples of Workplace Preparation</vt:lpstr>
      <vt:lpstr>Examples of Workplace Preparation</vt:lpstr>
      <vt:lpstr>PowerPoint Presentation</vt:lpstr>
      <vt:lpstr>Key Components</vt:lpstr>
      <vt:lpstr>Case Study Purpose</vt:lpstr>
      <vt:lpstr>Findings</vt:lpstr>
      <vt:lpstr>PowerPoint Presentation</vt:lpstr>
      <vt:lpstr>Evaluation of Autism Workforce </vt:lpstr>
      <vt:lpstr>Influence of Employees with Autism</vt:lpstr>
      <vt:lpstr>Influence of Employees with Autism</vt:lpstr>
      <vt:lpstr>Performance and Integration</vt:lpstr>
      <vt:lpstr>Key Aspects of the Employer </vt:lpstr>
      <vt:lpstr>Suggestions and Future Directions</vt:lpstr>
      <vt:lpstr>Summary</vt:lpstr>
      <vt:lpstr>Implications for Practice</vt:lpstr>
      <vt:lpstr>Three Key Points</vt:lpstr>
      <vt:lpstr>Three Key Points</vt:lpstr>
      <vt:lpstr>Three Key Points</vt:lpstr>
      <vt:lpstr>Implications for Rehabilitation Practice</vt:lpstr>
      <vt:lpstr>Accommodation Resources</vt:lpstr>
      <vt:lpstr>Questions?</vt:lpstr>
      <vt:lpstr>Reference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Accommodating Autism in the Workforce: Understanding the Employer’s Perspective</dc:title>
  <dc:creator>Teresa Grenawalt</dc:creator>
  <cp:lastModifiedBy>Teresa Grenawalt</cp:lastModifiedBy>
  <cp:revision>1</cp:revision>
  <cp:lastPrinted>2021-12-15T16:32:49Z</cp:lastPrinted>
  <dcterms:created xsi:type="dcterms:W3CDTF">2021-12-14T21:18:11Z</dcterms:created>
  <dcterms:modified xsi:type="dcterms:W3CDTF">2022-04-21T18:07:55Z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74064300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